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8"/>
  </p:notesMasterIdLst>
  <p:handoutMasterIdLst>
    <p:handoutMasterId r:id="rId39"/>
  </p:handoutMasterIdLst>
  <p:sldIdLst>
    <p:sldId id="256" r:id="rId2"/>
    <p:sldId id="314" r:id="rId3"/>
    <p:sldId id="313" r:id="rId4"/>
    <p:sldId id="315" r:id="rId5"/>
    <p:sldId id="274" r:id="rId6"/>
    <p:sldId id="356" r:id="rId7"/>
    <p:sldId id="318" r:id="rId8"/>
    <p:sldId id="350" r:id="rId9"/>
    <p:sldId id="347" r:id="rId10"/>
    <p:sldId id="346" r:id="rId11"/>
    <p:sldId id="316" r:id="rId12"/>
    <p:sldId id="345" r:id="rId13"/>
    <p:sldId id="319" r:id="rId14"/>
    <p:sldId id="330" r:id="rId15"/>
    <p:sldId id="328" r:id="rId16"/>
    <p:sldId id="321" r:id="rId17"/>
    <p:sldId id="323" r:id="rId18"/>
    <p:sldId id="324" r:id="rId19"/>
    <p:sldId id="325" r:id="rId20"/>
    <p:sldId id="327" r:id="rId21"/>
    <p:sldId id="326" r:id="rId22"/>
    <p:sldId id="258" r:id="rId23"/>
    <p:sldId id="265" r:id="rId24"/>
    <p:sldId id="357" r:id="rId25"/>
    <p:sldId id="334" r:id="rId26"/>
    <p:sldId id="337" r:id="rId27"/>
    <p:sldId id="339" r:id="rId28"/>
    <p:sldId id="353" r:id="rId29"/>
    <p:sldId id="354" r:id="rId30"/>
    <p:sldId id="355" r:id="rId31"/>
    <p:sldId id="341" r:id="rId32"/>
    <p:sldId id="335" r:id="rId33"/>
    <p:sldId id="343" r:id="rId34"/>
    <p:sldId id="344" r:id="rId35"/>
    <p:sldId id="340" r:id="rId36"/>
    <p:sldId id="287" r:id="rId37"/>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85792" autoAdjust="0"/>
  </p:normalViewPr>
  <p:slideViewPr>
    <p:cSldViewPr>
      <p:cViewPr>
        <p:scale>
          <a:sx n="74" d="100"/>
          <a:sy n="74"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9.jpeg"/><Relationship Id="rId7" Type="http://schemas.openxmlformats.org/officeDocument/2006/relationships/image" Target="../media/image101.png"/><Relationship Id="rId2" Type="http://schemas.openxmlformats.org/officeDocument/2006/relationships/hyperlink" Target="http://en.wikipedia.org/wiki/File:Family_jump.jpg" TargetMode="External"/><Relationship Id="rId1" Type="http://schemas.openxmlformats.org/officeDocument/2006/relationships/image" Target="../media/image98.jpeg"/><Relationship Id="rId6" Type="http://schemas.openxmlformats.org/officeDocument/2006/relationships/hyperlink" Target="http://commons.wikimedia.org/wiki/file:family_playing_board_game.jpg" TargetMode="External"/><Relationship Id="rId5" Type="http://schemas.openxmlformats.org/officeDocument/2006/relationships/image" Target="../media/image100.jpeg"/><Relationship Id="rId10" Type="http://schemas.openxmlformats.org/officeDocument/2006/relationships/image" Target="../media/image104.svg"/><Relationship Id="rId4" Type="http://schemas.openxmlformats.org/officeDocument/2006/relationships/hyperlink" Target="https://www.groundreport.com/the-art-of-listening-in-peer-support-is-critically-important/" TargetMode="External"/><Relationship Id="rId9" Type="http://schemas.openxmlformats.org/officeDocument/2006/relationships/image" Target="../media/image102.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9.jpeg"/><Relationship Id="rId7" Type="http://schemas.openxmlformats.org/officeDocument/2006/relationships/image" Target="../media/image102.png"/><Relationship Id="rId2" Type="http://schemas.openxmlformats.org/officeDocument/2006/relationships/hyperlink" Target="http://en.wikipedia.org/wiki/File:Family_jump.jpg" TargetMode="External"/><Relationship Id="rId1" Type="http://schemas.openxmlformats.org/officeDocument/2006/relationships/image" Target="../media/image98.jpeg"/><Relationship Id="rId6" Type="http://schemas.openxmlformats.org/officeDocument/2006/relationships/hyperlink" Target="http://commons.wikimedia.org/wiki/file:family_playing_board_game.jpg" TargetMode="External"/><Relationship Id="rId11" Type="http://schemas.openxmlformats.org/officeDocument/2006/relationships/image" Target="../media/image101.png"/><Relationship Id="rId5" Type="http://schemas.openxmlformats.org/officeDocument/2006/relationships/image" Target="../media/image100.jpeg"/><Relationship Id="rId10" Type="http://schemas.openxmlformats.org/officeDocument/2006/relationships/image" Target="../media/image104.svg"/><Relationship Id="rId4" Type="http://schemas.openxmlformats.org/officeDocument/2006/relationships/hyperlink" Target="https://www.groundreport.com/the-art-of-listening-in-peer-support-is-critically-important/"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2C75E-B23A-4F5A-A416-83A21A8676F8}"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en-GB"/>
        </a:p>
      </dgm:t>
    </dgm:pt>
    <dgm:pt modelId="{2E1A186F-E0A5-40DA-88BA-5B73714B9133}">
      <dgm:prSet phldrT="[Text]"/>
      <dgm:spPr/>
      <dgm:t>
        <a:bodyPr/>
        <a:lstStyle/>
        <a:p>
          <a:r>
            <a:rPr lang="en-GB" dirty="0"/>
            <a:t>Neurological changes in the brain</a:t>
          </a:r>
        </a:p>
      </dgm:t>
    </dgm:pt>
    <dgm:pt modelId="{A18883D7-66D3-4821-A8E8-F2E3855CC16C}" type="parTrans" cxnId="{7C3DF557-8B1C-424C-B4EC-A9C62EAAA497}">
      <dgm:prSet/>
      <dgm:spPr/>
      <dgm:t>
        <a:bodyPr/>
        <a:lstStyle/>
        <a:p>
          <a:endParaRPr lang="en-GB"/>
        </a:p>
      </dgm:t>
    </dgm:pt>
    <dgm:pt modelId="{66259369-4ED7-4412-8E48-3D0CC67A27DD}" type="sibTrans" cxnId="{7C3DF557-8B1C-424C-B4EC-A9C62EAAA497}">
      <dgm:prSet/>
      <dgm:spPr/>
      <dgm:t>
        <a:bodyPr/>
        <a:lstStyle/>
        <a:p>
          <a:endParaRPr lang="en-GB"/>
        </a:p>
      </dgm:t>
    </dgm:pt>
    <dgm:pt modelId="{9785A97E-EEDD-416F-BCB0-FDFA7C320815}">
      <dgm:prSet phldrT="[Text]"/>
      <dgm:spPr/>
      <dgm:t>
        <a:bodyPr/>
        <a:lstStyle/>
        <a:p>
          <a:r>
            <a:rPr lang="en-GB" dirty="0"/>
            <a:t>Social adversity </a:t>
          </a:r>
        </a:p>
      </dgm:t>
    </dgm:pt>
    <dgm:pt modelId="{037278C6-38EE-4EE1-8B3C-7D3AAAA07EA5}" type="parTrans" cxnId="{ED7B5A66-6BE8-439D-A409-A5606967E056}">
      <dgm:prSet/>
      <dgm:spPr/>
      <dgm:t>
        <a:bodyPr/>
        <a:lstStyle/>
        <a:p>
          <a:endParaRPr lang="en-GB"/>
        </a:p>
      </dgm:t>
    </dgm:pt>
    <dgm:pt modelId="{8D5B1B41-35B3-49E3-A4BF-D791554B1093}" type="sibTrans" cxnId="{ED7B5A66-6BE8-439D-A409-A5606967E056}">
      <dgm:prSet/>
      <dgm:spPr/>
      <dgm:t>
        <a:bodyPr/>
        <a:lstStyle/>
        <a:p>
          <a:endParaRPr lang="en-GB"/>
        </a:p>
      </dgm:t>
    </dgm:pt>
    <dgm:pt modelId="{C6E75D46-7DF7-4CDC-8E04-73BC3AA240A1}">
      <dgm:prSet phldrT="[Text]"/>
      <dgm:spPr/>
      <dgm:t>
        <a:bodyPr/>
        <a:lstStyle/>
        <a:p>
          <a:r>
            <a:rPr lang="en-GB" dirty="0"/>
            <a:t>Toxic stress</a:t>
          </a:r>
        </a:p>
      </dgm:t>
    </dgm:pt>
    <dgm:pt modelId="{B77C5814-0D24-495B-AC75-F559A8D0C9C6}" type="parTrans" cxnId="{9A99FFD2-7263-4D10-87BC-5E0BF0C9F81D}">
      <dgm:prSet/>
      <dgm:spPr/>
      <dgm:t>
        <a:bodyPr/>
        <a:lstStyle/>
        <a:p>
          <a:endParaRPr lang="en-GB"/>
        </a:p>
      </dgm:t>
    </dgm:pt>
    <dgm:pt modelId="{498D9730-6EC3-49A7-9B7D-145E6FBD6833}" type="sibTrans" cxnId="{9A99FFD2-7263-4D10-87BC-5E0BF0C9F81D}">
      <dgm:prSet/>
      <dgm:spPr/>
      <dgm:t>
        <a:bodyPr/>
        <a:lstStyle/>
        <a:p>
          <a:endParaRPr lang="en-GB"/>
        </a:p>
      </dgm:t>
    </dgm:pt>
    <dgm:pt modelId="{000D512E-EF02-4788-AC27-AA075C59D154}">
      <dgm:prSet phldrT="[Text]"/>
      <dgm:spPr/>
      <dgm:t>
        <a:bodyPr/>
        <a:lstStyle/>
        <a:p>
          <a:r>
            <a:rPr lang="en-GB" dirty="0"/>
            <a:t>Poor quality carer-infant interaction</a:t>
          </a:r>
        </a:p>
      </dgm:t>
    </dgm:pt>
    <dgm:pt modelId="{EE9CE9A7-0CFF-4B3A-9F7C-1241850EDD6A}" type="parTrans" cxnId="{220962E8-50C3-41C9-A232-FB11EFF9E5E2}">
      <dgm:prSet/>
      <dgm:spPr/>
      <dgm:t>
        <a:bodyPr/>
        <a:lstStyle/>
        <a:p>
          <a:endParaRPr lang="en-GB"/>
        </a:p>
      </dgm:t>
    </dgm:pt>
    <dgm:pt modelId="{19502358-3C10-49DB-BB66-FCC753D61154}" type="sibTrans" cxnId="{220962E8-50C3-41C9-A232-FB11EFF9E5E2}">
      <dgm:prSet/>
      <dgm:spPr/>
      <dgm:t>
        <a:bodyPr/>
        <a:lstStyle/>
        <a:p>
          <a:endParaRPr lang="en-GB"/>
        </a:p>
      </dgm:t>
    </dgm:pt>
    <dgm:pt modelId="{1D9DCBF3-A728-4E4B-B4FF-E58492C6140E}">
      <dgm:prSet phldrT="[Text]"/>
      <dgm:spPr/>
      <dgm:t>
        <a:bodyPr/>
        <a:lstStyle/>
        <a:p>
          <a:r>
            <a:rPr lang="en-GB" dirty="0"/>
            <a:t>High cortisol/stress hormone levels </a:t>
          </a:r>
        </a:p>
      </dgm:t>
    </dgm:pt>
    <dgm:pt modelId="{3DE40A1F-62EF-40DE-88B0-26978FA250B7}" type="parTrans" cxnId="{49A42A68-5FE1-4D6F-9F72-1CD6DBF5D9EC}">
      <dgm:prSet/>
      <dgm:spPr/>
      <dgm:t>
        <a:bodyPr/>
        <a:lstStyle/>
        <a:p>
          <a:endParaRPr lang="en-GB"/>
        </a:p>
      </dgm:t>
    </dgm:pt>
    <dgm:pt modelId="{10CCA427-BD93-4710-9B7C-749A3F51133A}" type="sibTrans" cxnId="{49A42A68-5FE1-4D6F-9F72-1CD6DBF5D9EC}">
      <dgm:prSet/>
      <dgm:spPr/>
      <dgm:t>
        <a:bodyPr/>
        <a:lstStyle/>
        <a:p>
          <a:endParaRPr lang="en-GB"/>
        </a:p>
      </dgm:t>
    </dgm:pt>
    <dgm:pt modelId="{EF8257A0-CFEA-4FA5-BF43-C58832FD70E7}" type="pres">
      <dgm:prSet presAssocID="{0E92C75E-B23A-4F5A-A416-83A21A8676F8}" presName="cycle" presStyleCnt="0">
        <dgm:presLayoutVars>
          <dgm:dir/>
          <dgm:resizeHandles val="exact"/>
        </dgm:presLayoutVars>
      </dgm:prSet>
      <dgm:spPr/>
      <dgm:t>
        <a:bodyPr/>
        <a:lstStyle/>
        <a:p>
          <a:endParaRPr lang="en-GB"/>
        </a:p>
      </dgm:t>
    </dgm:pt>
    <dgm:pt modelId="{4A2DA7F9-FD6A-446F-8F32-947EA28A5B5B}" type="pres">
      <dgm:prSet presAssocID="{2E1A186F-E0A5-40DA-88BA-5B73714B9133}" presName="node" presStyleLbl="node1" presStyleIdx="0" presStyleCnt="5">
        <dgm:presLayoutVars>
          <dgm:bulletEnabled val="1"/>
        </dgm:presLayoutVars>
      </dgm:prSet>
      <dgm:spPr/>
      <dgm:t>
        <a:bodyPr/>
        <a:lstStyle/>
        <a:p>
          <a:endParaRPr lang="en-GB"/>
        </a:p>
      </dgm:t>
    </dgm:pt>
    <dgm:pt modelId="{1F75C96C-6FC5-4113-9C47-A395BD0F5B41}" type="pres">
      <dgm:prSet presAssocID="{66259369-4ED7-4412-8E48-3D0CC67A27DD}" presName="sibTrans" presStyleLbl="sibTrans2D1" presStyleIdx="0" presStyleCnt="5"/>
      <dgm:spPr/>
      <dgm:t>
        <a:bodyPr/>
        <a:lstStyle/>
        <a:p>
          <a:endParaRPr lang="en-GB"/>
        </a:p>
      </dgm:t>
    </dgm:pt>
    <dgm:pt modelId="{B03F4AD2-F8CE-499B-97CD-8764E16C138F}" type="pres">
      <dgm:prSet presAssocID="{66259369-4ED7-4412-8E48-3D0CC67A27DD}" presName="connectorText" presStyleLbl="sibTrans2D1" presStyleIdx="0" presStyleCnt="5"/>
      <dgm:spPr/>
      <dgm:t>
        <a:bodyPr/>
        <a:lstStyle/>
        <a:p>
          <a:endParaRPr lang="en-GB"/>
        </a:p>
      </dgm:t>
    </dgm:pt>
    <dgm:pt modelId="{BF2298A6-B575-41DE-8227-010332AE4599}" type="pres">
      <dgm:prSet presAssocID="{9785A97E-EEDD-416F-BCB0-FDFA7C320815}" presName="node" presStyleLbl="node1" presStyleIdx="1" presStyleCnt="5">
        <dgm:presLayoutVars>
          <dgm:bulletEnabled val="1"/>
        </dgm:presLayoutVars>
      </dgm:prSet>
      <dgm:spPr/>
      <dgm:t>
        <a:bodyPr/>
        <a:lstStyle/>
        <a:p>
          <a:endParaRPr lang="en-GB"/>
        </a:p>
      </dgm:t>
    </dgm:pt>
    <dgm:pt modelId="{B62ECE96-F747-4D8A-B661-FC182C656BB4}" type="pres">
      <dgm:prSet presAssocID="{8D5B1B41-35B3-49E3-A4BF-D791554B1093}" presName="sibTrans" presStyleLbl="sibTrans2D1" presStyleIdx="1" presStyleCnt="5"/>
      <dgm:spPr/>
      <dgm:t>
        <a:bodyPr/>
        <a:lstStyle/>
        <a:p>
          <a:endParaRPr lang="en-GB"/>
        </a:p>
      </dgm:t>
    </dgm:pt>
    <dgm:pt modelId="{24842AF7-656B-411D-87CF-CA380D093F52}" type="pres">
      <dgm:prSet presAssocID="{8D5B1B41-35B3-49E3-A4BF-D791554B1093}" presName="connectorText" presStyleLbl="sibTrans2D1" presStyleIdx="1" presStyleCnt="5"/>
      <dgm:spPr/>
      <dgm:t>
        <a:bodyPr/>
        <a:lstStyle/>
        <a:p>
          <a:endParaRPr lang="en-GB"/>
        </a:p>
      </dgm:t>
    </dgm:pt>
    <dgm:pt modelId="{24670E51-C76E-4069-A20A-B6C8B35F3E2E}" type="pres">
      <dgm:prSet presAssocID="{C6E75D46-7DF7-4CDC-8E04-73BC3AA240A1}" presName="node" presStyleLbl="node1" presStyleIdx="2" presStyleCnt="5">
        <dgm:presLayoutVars>
          <dgm:bulletEnabled val="1"/>
        </dgm:presLayoutVars>
      </dgm:prSet>
      <dgm:spPr/>
      <dgm:t>
        <a:bodyPr/>
        <a:lstStyle/>
        <a:p>
          <a:endParaRPr lang="en-GB"/>
        </a:p>
      </dgm:t>
    </dgm:pt>
    <dgm:pt modelId="{CDA4AA8F-3BF1-4F54-96B8-ABBBCE5709DD}" type="pres">
      <dgm:prSet presAssocID="{498D9730-6EC3-49A7-9B7D-145E6FBD6833}" presName="sibTrans" presStyleLbl="sibTrans2D1" presStyleIdx="2" presStyleCnt="5" custLinFactNeighborX="14658" custLinFactNeighborY="-5833"/>
      <dgm:spPr/>
      <dgm:t>
        <a:bodyPr/>
        <a:lstStyle/>
        <a:p>
          <a:endParaRPr lang="en-GB"/>
        </a:p>
      </dgm:t>
    </dgm:pt>
    <dgm:pt modelId="{C16FCFAA-39A2-4443-808F-98C894A9F470}" type="pres">
      <dgm:prSet presAssocID="{498D9730-6EC3-49A7-9B7D-145E6FBD6833}" presName="connectorText" presStyleLbl="sibTrans2D1" presStyleIdx="2" presStyleCnt="5"/>
      <dgm:spPr/>
      <dgm:t>
        <a:bodyPr/>
        <a:lstStyle/>
        <a:p>
          <a:endParaRPr lang="en-GB"/>
        </a:p>
      </dgm:t>
    </dgm:pt>
    <dgm:pt modelId="{3CA2FFE2-F387-4005-8992-29B7E7BDCBA8}" type="pres">
      <dgm:prSet presAssocID="{000D512E-EF02-4788-AC27-AA075C59D154}" presName="node" presStyleLbl="node1" presStyleIdx="3" presStyleCnt="5">
        <dgm:presLayoutVars>
          <dgm:bulletEnabled val="1"/>
        </dgm:presLayoutVars>
      </dgm:prSet>
      <dgm:spPr/>
      <dgm:t>
        <a:bodyPr/>
        <a:lstStyle/>
        <a:p>
          <a:endParaRPr lang="en-GB"/>
        </a:p>
      </dgm:t>
    </dgm:pt>
    <dgm:pt modelId="{68B287C2-687F-45C7-90FF-0C49D3934EBC}" type="pres">
      <dgm:prSet presAssocID="{19502358-3C10-49DB-BB66-FCC753D61154}" presName="sibTrans" presStyleLbl="sibTrans2D1" presStyleIdx="3" presStyleCnt="5"/>
      <dgm:spPr/>
      <dgm:t>
        <a:bodyPr/>
        <a:lstStyle/>
        <a:p>
          <a:endParaRPr lang="en-GB"/>
        </a:p>
      </dgm:t>
    </dgm:pt>
    <dgm:pt modelId="{580791B7-518A-4AA5-8A55-81508655CA8B}" type="pres">
      <dgm:prSet presAssocID="{19502358-3C10-49DB-BB66-FCC753D61154}" presName="connectorText" presStyleLbl="sibTrans2D1" presStyleIdx="3" presStyleCnt="5"/>
      <dgm:spPr/>
      <dgm:t>
        <a:bodyPr/>
        <a:lstStyle/>
        <a:p>
          <a:endParaRPr lang="en-GB"/>
        </a:p>
      </dgm:t>
    </dgm:pt>
    <dgm:pt modelId="{A1995D53-8960-40A8-BBBB-D7167FC8DD39}" type="pres">
      <dgm:prSet presAssocID="{1D9DCBF3-A728-4E4B-B4FF-E58492C6140E}" presName="node" presStyleLbl="node1" presStyleIdx="4" presStyleCnt="5">
        <dgm:presLayoutVars>
          <dgm:bulletEnabled val="1"/>
        </dgm:presLayoutVars>
      </dgm:prSet>
      <dgm:spPr/>
      <dgm:t>
        <a:bodyPr/>
        <a:lstStyle/>
        <a:p>
          <a:endParaRPr lang="en-GB"/>
        </a:p>
      </dgm:t>
    </dgm:pt>
    <dgm:pt modelId="{E6ACBA0E-9F74-4EAB-8D5D-60990C0587F2}" type="pres">
      <dgm:prSet presAssocID="{10CCA427-BD93-4710-9B7C-749A3F51133A}" presName="sibTrans" presStyleLbl="sibTrans2D1" presStyleIdx="4" presStyleCnt="5"/>
      <dgm:spPr/>
      <dgm:t>
        <a:bodyPr/>
        <a:lstStyle/>
        <a:p>
          <a:endParaRPr lang="en-GB"/>
        </a:p>
      </dgm:t>
    </dgm:pt>
    <dgm:pt modelId="{8521D4F0-388D-415C-8820-D9F3F44F292A}" type="pres">
      <dgm:prSet presAssocID="{10CCA427-BD93-4710-9B7C-749A3F51133A}" presName="connectorText" presStyleLbl="sibTrans2D1" presStyleIdx="4" presStyleCnt="5"/>
      <dgm:spPr/>
      <dgm:t>
        <a:bodyPr/>
        <a:lstStyle/>
        <a:p>
          <a:endParaRPr lang="en-GB"/>
        </a:p>
      </dgm:t>
    </dgm:pt>
  </dgm:ptLst>
  <dgm:cxnLst>
    <dgm:cxn modelId="{C573E0C0-1C6F-485D-975E-1544467A4444}" type="presOf" srcId="{10CCA427-BD93-4710-9B7C-749A3F51133A}" destId="{E6ACBA0E-9F74-4EAB-8D5D-60990C0587F2}" srcOrd="0" destOrd="0" presId="urn:microsoft.com/office/officeart/2005/8/layout/cycle2"/>
    <dgm:cxn modelId="{2ED24E4B-CF1B-4CC0-9902-22005D32E419}" type="presOf" srcId="{2E1A186F-E0A5-40DA-88BA-5B73714B9133}" destId="{4A2DA7F9-FD6A-446F-8F32-947EA28A5B5B}" srcOrd="0" destOrd="0" presId="urn:microsoft.com/office/officeart/2005/8/layout/cycle2"/>
    <dgm:cxn modelId="{A2B21925-2EB9-445C-8E18-0E8EB23C2955}" type="presOf" srcId="{0E92C75E-B23A-4F5A-A416-83A21A8676F8}" destId="{EF8257A0-CFEA-4FA5-BF43-C58832FD70E7}" srcOrd="0" destOrd="0" presId="urn:microsoft.com/office/officeart/2005/8/layout/cycle2"/>
    <dgm:cxn modelId="{776B6BE3-EC0F-4AFB-A08E-3D79C1C1DAC4}" type="presOf" srcId="{C6E75D46-7DF7-4CDC-8E04-73BC3AA240A1}" destId="{24670E51-C76E-4069-A20A-B6C8B35F3E2E}" srcOrd="0" destOrd="0" presId="urn:microsoft.com/office/officeart/2005/8/layout/cycle2"/>
    <dgm:cxn modelId="{08AF82BC-DDD2-41AE-87C9-7E7C4F5E2AF7}" type="presOf" srcId="{10CCA427-BD93-4710-9B7C-749A3F51133A}" destId="{8521D4F0-388D-415C-8820-D9F3F44F292A}" srcOrd="1" destOrd="0" presId="urn:microsoft.com/office/officeart/2005/8/layout/cycle2"/>
    <dgm:cxn modelId="{49A42A68-5FE1-4D6F-9F72-1CD6DBF5D9EC}" srcId="{0E92C75E-B23A-4F5A-A416-83A21A8676F8}" destId="{1D9DCBF3-A728-4E4B-B4FF-E58492C6140E}" srcOrd="4" destOrd="0" parTransId="{3DE40A1F-62EF-40DE-88B0-26978FA250B7}" sibTransId="{10CCA427-BD93-4710-9B7C-749A3F51133A}"/>
    <dgm:cxn modelId="{7C3DF557-8B1C-424C-B4EC-A9C62EAAA497}" srcId="{0E92C75E-B23A-4F5A-A416-83A21A8676F8}" destId="{2E1A186F-E0A5-40DA-88BA-5B73714B9133}" srcOrd="0" destOrd="0" parTransId="{A18883D7-66D3-4821-A8E8-F2E3855CC16C}" sibTransId="{66259369-4ED7-4412-8E48-3D0CC67A27DD}"/>
    <dgm:cxn modelId="{9E42C319-2A0B-46AF-9B15-5A1046790132}" type="presOf" srcId="{19502358-3C10-49DB-BB66-FCC753D61154}" destId="{580791B7-518A-4AA5-8A55-81508655CA8B}" srcOrd="1" destOrd="0" presId="urn:microsoft.com/office/officeart/2005/8/layout/cycle2"/>
    <dgm:cxn modelId="{A6499A6F-209B-486D-82CE-44AB06E1A505}" type="presOf" srcId="{9785A97E-EEDD-416F-BCB0-FDFA7C320815}" destId="{BF2298A6-B575-41DE-8227-010332AE4599}" srcOrd="0" destOrd="0" presId="urn:microsoft.com/office/officeart/2005/8/layout/cycle2"/>
    <dgm:cxn modelId="{220962E8-50C3-41C9-A232-FB11EFF9E5E2}" srcId="{0E92C75E-B23A-4F5A-A416-83A21A8676F8}" destId="{000D512E-EF02-4788-AC27-AA075C59D154}" srcOrd="3" destOrd="0" parTransId="{EE9CE9A7-0CFF-4B3A-9F7C-1241850EDD6A}" sibTransId="{19502358-3C10-49DB-BB66-FCC753D61154}"/>
    <dgm:cxn modelId="{E0B7EF33-4AF8-48F0-8509-E28B326423E4}" type="presOf" srcId="{000D512E-EF02-4788-AC27-AA075C59D154}" destId="{3CA2FFE2-F387-4005-8992-29B7E7BDCBA8}" srcOrd="0" destOrd="0" presId="urn:microsoft.com/office/officeart/2005/8/layout/cycle2"/>
    <dgm:cxn modelId="{38987A92-1C2D-4A78-9558-13910EEF6C5A}" type="presOf" srcId="{1D9DCBF3-A728-4E4B-B4FF-E58492C6140E}" destId="{A1995D53-8960-40A8-BBBB-D7167FC8DD39}" srcOrd="0" destOrd="0" presId="urn:microsoft.com/office/officeart/2005/8/layout/cycle2"/>
    <dgm:cxn modelId="{D0131B1D-05BE-4966-A7DA-9AC9ABBB036E}" type="presOf" srcId="{498D9730-6EC3-49A7-9B7D-145E6FBD6833}" destId="{CDA4AA8F-3BF1-4F54-96B8-ABBBCE5709DD}" srcOrd="0" destOrd="0" presId="urn:microsoft.com/office/officeart/2005/8/layout/cycle2"/>
    <dgm:cxn modelId="{B28965C5-5FCE-488D-889B-10416B8E839F}" type="presOf" srcId="{19502358-3C10-49DB-BB66-FCC753D61154}" destId="{68B287C2-687F-45C7-90FF-0C49D3934EBC}" srcOrd="0" destOrd="0" presId="urn:microsoft.com/office/officeart/2005/8/layout/cycle2"/>
    <dgm:cxn modelId="{DBBEFAB6-A609-4321-9CFE-BACBE517D9D3}" type="presOf" srcId="{66259369-4ED7-4412-8E48-3D0CC67A27DD}" destId="{B03F4AD2-F8CE-499B-97CD-8764E16C138F}" srcOrd="1" destOrd="0" presId="urn:microsoft.com/office/officeart/2005/8/layout/cycle2"/>
    <dgm:cxn modelId="{3D7C87F2-8823-4A74-B480-6401F1BE102F}" type="presOf" srcId="{498D9730-6EC3-49A7-9B7D-145E6FBD6833}" destId="{C16FCFAA-39A2-4443-808F-98C894A9F470}" srcOrd="1" destOrd="0" presId="urn:microsoft.com/office/officeart/2005/8/layout/cycle2"/>
    <dgm:cxn modelId="{ED7B5A66-6BE8-439D-A409-A5606967E056}" srcId="{0E92C75E-B23A-4F5A-A416-83A21A8676F8}" destId="{9785A97E-EEDD-416F-BCB0-FDFA7C320815}" srcOrd="1" destOrd="0" parTransId="{037278C6-38EE-4EE1-8B3C-7D3AAAA07EA5}" sibTransId="{8D5B1B41-35B3-49E3-A4BF-D791554B1093}"/>
    <dgm:cxn modelId="{B46CA1C1-3333-4792-9F3D-68767DCFCF49}" type="presOf" srcId="{8D5B1B41-35B3-49E3-A4BF-D791554B1093}" destId="{B62ECE96-F747-4D8A-B661-FC182C656BB4}" srcOrd="0" destOrd="0" presId="urn:microsoft.com/office/officeart/2005/8/layout/cycle2"/>
    <dgm:cxn modelId="{9A99FFD2-7263-4D10-87BC-5E0BF0C9F81D}" srcId="{0E92C75E-B23A-4F5A-A416-83A21A8676F8}" destId="{C6E75D46-7DF7-4CDC-8E04-73BC3AA240A1}" srcOrd="2" destOrd="0" parTransId="{B77C5814-0D24-495B-AC75-F559A8D0C9C6}" sibTransId="{498D9730-6EC3-49A7-9B7D-145E6FBD6833}"/>
    <dgm:cxn modelId="{DBC65529-0A4C-4196-A72E-D54C222C69C9}" type="presOf" srcId="{8D5B1B41-35B3-49E3-A4BF-D791554B1093}" destId="{24842AF7-656B-411D-87CF-CA380D093F52}" srcOrd="1" destOrd="0" presId="urn:microsoft.com/office/officeart/2005/8/layout/cycle2"/>
    <dgm:cxn modelId="{1AE009E5-8186-4647-BAFB-4CB2A4C82092}" type="presOf" srcId="{66259369-4ED7-4412-8E48-3D0CC67A27DD}" destId="{1F75C96C-6FC5-4113-9C47-A395BD0F5B41}" srcOrd="0" destOrd="0" presId="urn:microsoft.com/office/officeart/2005/8/layout/cycle2"/>
    <dgm:cxn modelId="{70BEEF78-7F37-4FF2-A247-E11CC78C5333}" type="presParOf" srcId="{EF8257A0-CFEA-4FA5-BF43-C58832FD70E7}" destId="{4A2DA7F9-FD6A-446F-8F32-947EA28A5B5B}" srcOrd="0" destOrd="0" presId="urn:microsoft.com/office/officeart/2005/8/layout/cycle2"/>
    <dgm:cxn modelId="{913B5C4B-992B-4892-9444-48A35BBE708B}" type="presParOf" srcId="{EF8257A0-CFEA-4FA5-BF43-C58832FD70E7}" destId="{1F75C96C-6FC5-4113-9C47-A395BD0F5B41}" srcOrd="1" destOrd="0" presId="urn:microsoft.com/office/officeart/2005/8/layout/cycle2"/>
    <dgm:cxn modelId="{36704BA5-4B3C-4CF6-8553-95162F5C2EDD}" type="presParOf" srcId="{1F75C96C-6FC5-4113-9C47-A395BD0F5B41}" destId="{B03F4AD2-F8CE-499B-97CD-8764E16C138F}" srcOrd="0" destOrd="0" presId="urn:microsoft.com/office/officeart/2005/8/layout/cycle2"/>
    <dgm:cxn modelId="{138501C0-EC67-4AEF-9003-3624BCB8CB1C}" type="presParOf" srcId="{EF8257A0-CFEA-4FA5-BF43-C58832FD70E7}" destId="{BF2298A6-B575-41DE-8227-010332AE4599}" srcOrd="2" destOrd="0" presId="urn:microsoft.com/office/officeart/2005/8/layout/cycle2"/>
    <dgm:cxn modelId="{AE26BFB1-BD79-4EEE-8C8F-E68BF06991CD}" type="presParOf" srcId="{EF8257A0-CFEA-4FA5-BF43-C58832FD70E7}" destId="{B62ECE96-F747-4D8A-B661-FC182C656BB4}" srcOrd="3" destOrd="0" presId="urn:microsoft.com/office/officeart/2005/8/layout/cycle2"/>
    <dgm:cxn modelId="{1133B04C-E7F4-48E0-BF17-28CF2EDE6C25}" type="presParOf" srcId="{B62ECE96-F747-4D8A-B661-FC182C656BB4}" destId="{24842AF7-656B-411D-87CF-CA380D093F52}" srcOrd="0" destOrd="0" presId="urn:microsoft.com/office/officeart/2005/8/layout/cycle2"/>
    <dgm:cxn modelId="{3DEC0533-C73F-4C24-A59B-B8B9E5865ED0}" type="presParOf" srcId="{EF8257A0-CFEA-4FA5-BF43-C58832FD70E7}" destId="{24670E51-C76E-4069-A20A-B6C8B35F3E2E}" srcOrd="4" destOrd="0" presId="urn:microsoft.com/office/officeart/2005/8/layout/cycle2"/>
    <dgm:cxn modelId="{0DFB11C5-6D0A-4A16-92E0-CCA24549E76F}" type="presParOf" srcId="{EF8257A0-CFEA-4FA5-BF43-C58832FD70E7}" destId="{CDA4AA8F-3BF1-4F54-96B8-ABBBCE5709DD}" srcOrd="5" destOrd="0" presId="urn:microsoft.com/office/officeart/2005/8/layout/cycle2"/>
    <dgm:cxn modelId="{A6DDA4BC-012C-4ECB-BABC-E007BA5B619D}" type="presParOf" srcId="{CDA4AA8F-3BF1-4F54-96B8-ABBBCE5709DD}" destId="{C16FCFAA-39A2-4443-808F-98C894A9F470}" srcOrd="0" destOrd="0" presId="urn:microsoft.com/office/officeart/2005/8/layout/cycle2"/>
    <dgm:cxn modelId="{95888394-6762-4BB5-9F5A-A645D791C68D}" type="presParOf" srcId="{EF8257A0-CFEA-4FA5-BF43-C58832FD70E7}" destId="{3CA2FFE2-F387-4005-8992-29B7E7BDCBA8}" srcOrd="6" destOrd="0" presId="urn:microsoft.com/office/officeart/2005/8/layout/cycle2"/>
    <dgm:cxn modelId="{A9FD0637-EBC5-4B96-BB45-7CCDB507DE51}" type="presParOf" srcId="{EF8257A0-CFEA-4FA5-BF43-C58832FD70E7}" destId="{68B287C2-687F-45C7-90FF-0C49D3934EBC}" srcOrd="7" destOrd="0" presId="urn:microsoft.com/office/officeart/2005/8/layout/cycle2"/>
    <dgm:cxn modelId="{C5ABB8A0-76BD-4ADD-A5CD-777245A08028}" type="presParOf" srcId="{68B287C2-687F-45C7-90FF-0C49D3934EBC}" destId="{580791B7-518A-4AA5-8A55-81508655CA8B}" srcOrd="0" destOrd="0" presId="urn:microsoft.com/office/officeart/2005/8/layout/cycle2"/>
    <dgm:cxn modelId="{0A7CB9D5-0BBF-49DF-8529-94F6D71352AF}" type="presParOf" srcId="{EF8257A0-CFEA-4FA5-BF43-C58832FD70E7}" destId="{A1995D53-8960-40A8-BBBB-D7167FC8DD39}" srcOrd="8" destOrd="0" presId="urn:microsoft.com/office/officeart/2005/8/layout/cycle2"/>
    <dgm:cxn modelId="{1CE8C907-D045-46C5-8EA8-7A63D91EAC6C}" type="presParOf" srcId="{EF8257A0-CFEA-4FA5-BF43-C58832FD70E7}" destId="{E6ACBA0E-9F74-4EAB-8D5D-60990C0587F2}" srcOrd="9" destOrd="0" presId="urn:microsoft.com/office/officeart/2005/8/layout/cycle2"/>
    <dgm:cxn modelId="{DA4B2B11-E239-43B8-97F1-9778D53FF606}" type="presParOf" srcId="{E6ACBA0E-9F74-4EAB-8D5D-60990C0587F2}" destId="{8521D4F0-388D-415C-8820-D9F3F44F292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0D370E9-54A7-4F52-B0EC-54B691AA4B38}"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39C7C730-1D2F-4D2A-9E45-9A90B03E0986}">
      <dgm:prSet phldrT="[Text]" custT="1"/>
      <dgm:spPr/>
      <dgm:t>
        <a:bodyPr/>
        <a:lstStyle/>
        <a:p>
          <a:r>
            <a:rPr lang="en-GB" sz="2300" dirty="0"/>
            <a:t>Be present</a:t>
          </a:r>
        </a:p>
      </dgm:t>
    </dgm:pt>
    <dgm:pt modelId="{A1B926FE-9D98-441E-9EAE-5EA60AAF8B57}" type="parTrans" cxnId="{3D28F6E6-84C2-49B6-A668-ED29CA54D612}">
      <dgm:prSet/>
      <dgm:spPr/>
      <dgm:t>
        <a:bodyPr/>
        <a:lstStyle/>
        <a:p>
          <a:endParaRPr lang="en-GB"/>
        </a:p>
      </dgm:t>
    </dgm:pt>
    <dgm:pt modelId="{99C8EBC1-2EFB-4935-BA9E-FEA9096F2275}" type="sibTrans" cxnId="{3D28F6E6-84C2-49B6-A668-ED29CA54D612}">
      <dgm:prSet/>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20000" r="-20000"/>
          </a:stretch>
        </a:blipFill>
      </dgm:spPr>
      <dgm:t>
        <a:bodyPr/>
        <a:lstStyle/>
        <a:p>
          <a:endParaRPr lang="en-GB"/>
        </a:p>
      </dgm:t>
    </dgm:pt>
    <dgm:pt modelId="{726ADC37-8687-4ECC-9D6C-DB8FA9B47EA7}">
      <dgm:prSet phldrT="[Text]" custT="1"/>
      <dgm:spPr/>
      <dgm:t>
        <a:bodyPr/>
        <a:lstStyle/>
        <a:p>
          <a:r>
            <a:rPr lang="en-GB" sz="2800" dirty="0"/>
            <a:t>Listen</a:t>
          </a:r>
        </a:p>
      </dgm:t>
    </dgm:pt>
    <dgm:pt modelId="{F6E8E451-9F4A-46C4-819B-4391662E4F6A}" type="parTrans" cxnId="{EE9A8118-B11B-4075-9816-7275179A0CAB}">
      <dgm:prSet/>
      <dgm:spPr/>
      <dgm:t>
        <a:bodyPr/>
        <a:lstStyle/>
        <a:p>
          <a:endParaRPr lang="en-GB"/>
        </a:p>
      </dgm:t>
    </dgm:pt>
    <dgm:pt modelId="{09B6E07D-D2EE-4B35-9DE7-7F0E582759BD}" type="sibTrans" cxnId="{EE9A8118-B11B-4075-9816-7275179A0CAB}">
      <dgm:prSet/>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16000" r="-16000"/>
          </a:stretch>
        </a:blipFill>
      </dgm:spPr>
      <dgm:t>
        <a:bodyPr/>
        <a:lstStyle/>
        <a:p>
          <a:endParaRPr lang="en-GB"/>
        </a:p>
      </dgm:t>
    </dgm:pt>
    <dgm:pt modelId="{6F9A8692-C4A2-4F78-B2D2-15A2A7670A4F}">
      <dgm:prSet phldrT="[Text]" custT="1"/>
      <dgm:spPr/>
      <dgm:t>
        <a:bodyPr/>
        <a:lstStyle/>
        <a:p>
          <a:r>
            <a:rPr lang="en-GB" sz="3000" dirty="0"/>
            <a:t>Give time</a:t>
          </a:r>
        </a:p>
      </dgm:t>
    </dgm:pt>
    <dgm:pt modelId="{65D07CB4-76AF-4A38-8824-452EAB1223F5}" type="parTrans" cxnId="{7D8FC175-6CC1-4EFD-957A-3D9311C5BD90}">
      <dgm:prSet/>
      <dgm:spPr/>
      <dgm:t>
        <a:bodyPr/>
        <a:lstStyle/>
        <a:p>
          <a:endParaRPr lang="en-GB"/>
        </a:p>
      </dgm:t>
    </dgm:pt>
    <dgm:pt modelId="{95F758FA-4853-47A4-BD99-CC6898CEA8F7}" type="sibTrans" cxnId="{7D8FC175-6CC1-4EFD-957A-3D9311C5BD90}">
      <dgm:prSet/>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l="-15000" r="-15000"/>
          </a:stretch>
        </a:blipFill>
      </dgm:spPr>
      <dgm:t>
        <a:bodyPr/>
        <a:lstStyle/>
        <a:p>
          <a:endParaRPr lang="en-GB"/>
        </a:p>
      </dgm:t>
    </dgm:pt>
    <dgm:pt modelId="{8A039E94-BC26-44C8-87B0-9C1FDF4B090E}">
      <dgm:prSet custT="1"/>
      <dgm:spPr/>
      <dgm:t>
        <a:bodyPr/>
        <a:lstStyle/>
        <a:p>
          <a:r>
            <a:rPr lang="en-GB" sz="2200" dirty="0"/>
            <a:t>Recognise unhealthy relationships</a:t>
          </a:r>
        </a:p>
      </dgm:t>
    </dgm:pt>
    <dgm:pt modelId="{F8153297-AECE-4A8C-A33D-FF6A6587E2C3}" type="parTrans" cxnId="{CA5C7E1D-7B6C-4D57-BAEC-4BF8DE0A37E1}">
      <dgm:prSet/>
      <dgm:spPr/>
      <dgm:t>
        <a:bodyPr/>
        <a:lstStyle/>
        <a:p>
          <a:endParaRPr lang="en-GB"/>
        </a:p>
      </dgm:t>
    </dgm:pt>
    <dgm:pt modelId="{C20C2985-0458-4230-B06C-5CFDE2DA9814}" type="sibTrans" cxnId="{CA5C7E1D-7B6C-4D57-BAEC-4BF8DE0A37E1}">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8000" b="-8000"/>
          </a:stretch>
        </a:blipFill>
      </dgm:spPr>
      <dgm:t>
        <a:bodyPr/>
        <a:lstStyle/>
        <a:p>
          <a:endParaRPr lang="en-GB"/>
        </a:p>
      </dgm:t>
      <dgm:extLst>
        <a:ext uri="{E40237B7-FDA0-4F09-8148-C483321AD2D9}">
          <dgm14:cNvPr xmlns:dgm14="http://schemas.microsoft.com/office/drawing/2010/diagram" id="0" name="" descr="Danger"/>
        </a:ext>
      </dgm:extLst>
    </dgm:pt>
    <dgm:pt modelId="{91FC47D6-314A-4C5B-B077-3D47D4C59C91}">
      <dgm:prSet custT="1"/>
      <dgm:spPr/>
      <dgm:t>
        <a:bodyPr/>
        <a:lstStyle/>
        <a:p>
          <a:r>
            <a:rPr lang="en-GB" sz="2200" dirty="0"/>
            <a:t>Be listened to</a:t>
          </a:r>
        </a:p>
      </dgm:t>
    </dgm:pt>
    <dgm:pt modelId="{044E7165-3899-4E97-8E6F-A19F1B462812}" type="parTrans" cxnId="{CE2DA422-A141-4F5A-98E9-65752F29FBED}">
      <dgm:prSet/>
      <dgm:spPr/>
      <dgm:t>
        <a:bodyPr/>
        <a:lstStyle/>
        <a:p>
          <a:endParaRPr lang="en-GB"/>
        </a:p>
      </dgm:t>
    </dgm:pt>
    <dgm:pt modelId="{5A06BCED-10E6-4006-9913-A03EE2C01D43}" type="sibTrans" cxnId="{CE2DA422-A141-4F5A-98E9-65752F29FBED}">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8000" b="-8000"/>
          </a:stretch>
        </a:blipFill>
      </dgm:spPr>
      <dgm:t>
        <a:bodyPr/>
        <a:lstStyle/>
        <a:p>
          <a:endParaRPr lang="en-GB"/>
        </a:p>
      </dgm:t>
      <dgm:extLst>
        <a:ext uri="{E40237B7-FDA0-4F09-8148-C483321AD2D9}">
          <dgm14:cNvPr xmlns:dgm14="http://schemas.microsoft.com/office/drawing/2010/diagram" id="0" name="" descr="Ear"/>
        </a:ext>
      </dgm:extLst>
    </dgm:pt>
    <dgm:pt modelId="{E441EEFF-AFD4-457D-9B20-FEEB0C8609C3}" type="pres">
      <dgm:prSet presAssocID="{80D370E9-54A7-4F52-B0EC-54B691AA4B38}" presName="Name0" presStyleCnt="0">
        <dgm:presLayoutVars>
          <dgm:chMax val="21"/>
          <dgm:chPref val="21"/>
        </dgm:presLayoutVars>
      </dgm:prSet>
      <dgm:spPr/>
      <dgm:t>
        <a:bodyPr/>
        <a:lstStyle/>
        <a:p>
          <a:endParaRPr lang="en-GB"/>
        </a:p>
      </dgm:t>
    </dgm:pt>
    <dgm:pt modelId="{96CB804C-84D7-4468-80A4-149161F0366C}" type="pres">
      <dgm:prSet presAssocID="{39C7C730-1D2F-4D2A-9E45-9A90B03E0986}" presName="text1" presStyleCnt="0"/>
      <dgm:spPr/>
    </dgm:pt>
    <dgm:pt modelId="{7F446DE9-5E88-4DA3-933F-0B741A6ACAEF}" type="pres">
      <dgm:prSet presAssocID="{39C7C730-1D2F-4D2A-9E45-9A90B03E0986}" presName="textRepeatNode" presStyleLbl="alignNode1" presStyleIdx="0" presStyleCnt="5">
        <dgm:presLayoutVars>
          <dgm:chMax val="0"/>
          <dgm:chPref val="0"/>
          <dgm:bulletEnabled val="1"/>
        </dgm:presLayoutVars>
      </dgm:prSet>
      <dgm:spPr/>
      <dgm:t>
        <a:bodyPr/>
        <a:lstStyle/>
        <a:p>
          <a:endParaRPr lang="en-GB"/>
        </a:p>
      </dgm:t>
    </dgm:pt>
    <dgm:pt modelId="{BC491BC7-D6D5-4AAA-A0C0-A041A9279FF5}" type="pres">
      <dgm:prSet presAssocID="{39C7C730-1D2F-4D2A-9E45-9A90B03E0986}" presName="textaccent1" presStyleCnt="0"/>
      <dgm:spPr/>
    </dgm:pt>
    <dgm:pt modelId="{49652C7F-E085-4CB1-B53F-632DF8B12A09}" type="pres">
      <dgm:prSet presAssocID="{39C7C730-1D2F-4D2A-9E45-9A90B03E0986}" presName="accentRepeatNode" presStyleLbl="solidAlignAcc1" presStyleIdx="0" presStyleCnt="10"/>
      <dgm:spPr/>
    </dgm:pt>
    <dgm:pt modelId="{904B4CDA-3597-44F6-A499-0C9A16E31296}" type="pres">
      <dgm:prSet presAssocID="{99C8EBC1-2EFB-4935-BA9E-FEA9096F2275}" presName="image1" presStyleCnt="0"/>
      <dgm:spPr/>
    </dgm:pt>
    <dgm:pt modelId="{BB5F4672-7FFB-4BF1-8A05-DBC262CA12F1}" type="pres">
      <dgm:prSet presAssocID="{99C8EBC1-2EFB-4935-BA9E-FEA9096F2275}" presName="imageRepeatNode" presStyleLbl="alignAcc1" presStyleIdx="0" presStyleCnt="5"/>
      <dgm:spPr/>
      <dgm:t>
        <a:bodyPr/>
        <a:lstStyle/>
        <a:p>
          <a:endParaRPr lang="en-GB"/>
        </a:p>
      </dgm:t>
    </dgm:pt>
    <dgm:pt modelId="{64BE3E38-1FC1-4272-8C43-7731EA44DFF0}" type="pres">
      <dgm:prSet presAssocID="{99C8EBC1-2EFB-4935-BA9E-FEA9096F2275}" presName="imageaccent1" presStyleCnt="0"/>
      <dgm:spPr/>
    </dgm:pt>
    <dgm:pt modelId="{967A7FEC-354A-4807-A2D1-55027FC58F4B}" type="pres">
      <dgm:prSet presAssocID="{99C8EBC1-2EFB-4935-BA9E-FEA9096F2275}" presName="accentRepeatNode" presStyleLbl="solidAlignAcc1" presStyleIdx="1" presStyleCnt="10"/>
      <dgm:spPr/>
    </dgm:pt>
    <dgm:pt modelId="{73319BA7-6B95-483D-8D83-3209BC1A096A}" type="pres">
      <dgm:prSet presAssocID="{726ADC37-8687-4ECC-9D6C-DB8FA9B47EA7}" presName="text2" presStyleCnt="0"/>
      <dgm:spPr/>
    </dgm:pt>
    <dgm:pt modelId="{E25E57A4-A5BF-457C-934B-47D1974FBAF5}" type="pres">
      <dgm:prSet presAssocID="{726ADC37-8687-4ECC-9D6C-DB8FA9B47EA7}" presName="textRepeatNode" presStyleLbl="alignNode1" presStyleIdx="1" presStyleCnt="5">
        <dgm:presLayoutVars>
          <dgm:chMax val="0"/>
          <dgm:chPref val="0"/>
          <dgm:bulletEnabled val="1"/>
        </dgm:presLayoutVars>
      </dgm:prSet>
      <dgm:spPr/>
      <dgm:t>
        <a:bodyPr/>
        <a:lstStyle/>
        <a:p>
          <a:endParaRPr lang="en-GB"/>
        </a:p>
      </dgm:t>
    </dgm:pt>
    <dgm:pt modelId="{93C2BBD7-1806-448B-8544-9F792C8B256D}" type="pres">
      <dgm:prSet presAssocID="{726ADC37-8687-4ECC-9D6C-DB8FA9B47EA7}" presName="textaccent2" presStyleCnt="0"/>
      <dgm:spPr/>
    </dgm:pt>
    <dgm:pt modelId="{4FB510D7-3899-4BF6-B91B-52FC72A5B5B9}" type="pres">
      <dgm:prSet presAssocID="{726ADC37-8687-4ECC-9D6C-DB8FA9B47EA7}" presName="accentRepeatNode" presStyleLbl="solidAlignAcc1" presStyleIdx="2" presStyleCnt="10"/>
      <dgm:spPr/>
    </dgm:pt>
    <dgm:pt modelId="{0049008D-801C-4F65-8011-70F5060BAA72}" type="pres">
      <dgm:prSet presAssocID="{09B6E07D-D2EE-4B35-9DE7-7F0E582759BD}" presName="image2" presStyleCnt="0"/>
      <dgm:spPr/>
    </dgm:pt>
    <dgm:pt modelId="{96F2CB1D-31CD-4A7D-A111-19F2ED47894E}" type="pres">
      <dgm:prSet presAssocID="{09B6E07D-D2EE-4B35-9DE7-7F0E582759BD}" presName="imageRepeatNode" presStyleLbl="alignAcc1" presStyleIdx="1" presStyleCnt="5" custLinFactNeighborX="6921" custLinFactNeighborY="20003"/>
      <dgm:spPr/>
      <dgm:t>
        <a:bodyPr/>
        <a:lstStyle/>
        <a:p>
          <a:endParaRPr lang="en-GB"/>
        </a:p>
      </dgm:t>
    </dgm:pt>
    <dgm:pt modelId="{4433170C-A1C4-4514-8B5F-5270C24F3D0B}" type="pres">
      <dgm:prSet presAssocID="{09B6E07D-D2EE-4B35-9DE7-7F0E582759BD}" presName="imageaccent2" presStyleCnt="0"/>
      <dgm:spPr/>
    </dgm:pt>
    <dgm:pt modelId="{AD6F8B05-E291-477C-9A09-37A12430A53D}" type="pres">
      <dgm:prSet presAssocID="{09B6E07D-D2EE-4B35-9DE7-7F0E582759BD}" presName="accentRepeatNode" presStyleLbl="solidAlignAcc1" presStyleIdx="3" presStyleCnt="10"/>
      <dgm:spPr/>
    </dgm:pt>
    <dgm:pt modelId="{30846587-579D-4B55-A592-696B4C2A906E}" type="pres">
      <dgm:prSet presAssocID="{6F9A8692-C4A2-4F78-B2D2-15A2A7670A4F}" presName="text3" presStyleCnt="0"/>
      <dgm:spPr/>
    </dgm:pt>
    <dgm:pt modelId="{324795AC-215C-4FBC-A87C-98C3AFD4F845}" type="pres">
      <dgm:prSet presAssocID="{6F9A8692-C4A2-4F78-B2D2-15A2A7670A4F}" presName="textRepeatNode" presStyleLbl="alignNode1" presStyleIdx="2" presStyleCnt="5">
        <dgm:presLayoutVars>
          <dgm:chMax val="0"/>
          <dgm:chPref val="0"/>
          <dgm:bulletEnabled val="1"/>
        </dgm:presLayoutVars>
      </dgm:prSet>
      <dgm:spPr/>
      <dgm:t>
        <a:bodyPr/>
        <a:lstStyle/>
        <a:p>
          <a:endParaRPr lang="en-GB"/>
        </a:p>
      </dgm:t>
    </dgm:pt>
    <dgm:pt modelId="{F1471288-226B-4DCC-B864-0A81BC84A61E}" type="pres">
      <dgm:prSet presAssocID="{6F9A8692-C4A2-4F78-B2D2-15A2A7670A4F}" presName="textaccent3" presStyleCnt="0"/>
      <dgm:spPr/>
    </dgm:pt>
    <dgm:pt modelId="{4FA48F5C-5F82-47F6-A6B3-1DC1FA0A0981}" type="pres">
      <dgm:prSet presAssocID="{6F9A8692-C4A2-4F78-B2D2-15A2A7670A4F}" presName="accentRepeatNode" presStyleLbl="solidAlignAcc1" presStyleIdx="4" presStyleCnt="10"/>
      <dgm:spPr/>
    </dgm:pt>
    <dgm:pt modelId="{B76CF44E-E8D8-4842-8CE4-DE1010EDCA1E}" type="pres">
      <dgm:prSet presAssocID="{95F758FA-4853-47A4-BD99-CC6898CEA8F7}" presName="image3" presStyleCnt="0"/>
      <dgm:spPr/>
    </dgm:pt>
    <dgm:pt modelId="{ADD89E78-CA41-48D0-B68D-7CB8069331EE}" type="pres">
      <dgm:prSet presAssocID="{95F758FA-4853-47A4-BD99-CC6898CEA8F7}" presName="imageRepeatNode" presStyleLbl="alignAcc1" presStyleIdx="2" presStyleCnt="5"/>
      <dgm:spPr/>
      <dgm:t>
        <a:bodyPr/>
        <a:lstStyle/>
        <a:p>
          <a:endParaRPr lang="en-GB"/>
        </a:p>
      </dgm:t>
    </dgm:pt>
    <dgm:pt modelId="{22534CEA-EA89-4F86-9638-7440EDAA0DDF}" type="pres">
      <dgm:prSet presAssocID="{95F758FA-4853-47A4-BD99-CC6898CEA8F7}" presName="imageaccent3" presStyleCnt="0"/>
      <dgm:spPr/>
    </dgm:pt>
    <dgm:pt modelId="{9642AC4F-179A-466B-82DB-F2F036AD5171}" type="pres">
      <dgm:prSet presAssocID="{95F758FA-4853-47A4-BD99-CC6898CEA8F7}" presName="accentRepeatNode" presStyleLbl="solidAlignAcc1" presStyleIdx="5" presStyleCnt="10"/>
      <dgm:spPr/>
    </dgm:pt>
    <dgm:pt modelId="{914FB7D0-BEC4-4DE4-9846-8AF7FFB65067}" type="pres">
      <dgm:prSet presAssocID="{91FC47D6-314A-4C5B-B077-3D47D4C59C91}" presName="text4" presStyleCnt="0"/>
      <dgm:spPr/>
    </dgm:pt>
    <dgm:pt modelId="{AC43DE81-8A70-4ED6-9B06-6E9B040E0203}" type="pres">
      <dgm:prSet presAssocID="{91FC47D6-314A-4C5B-B077-3D47D4C59C91}" presName="textRepeatNode" presStyleLbl="alignNode1" presStyleIdx="3" presStyleCnt="5">
        <dgm:presLayoutVars>
          <dgm:chMax val="0"/>
          <dgm:chPref val="0"/>
          <dgm:bulletEnabled val="1"/>
        </dgm:presLayoutVars>
      </dgm:prSet>
      <dgm:spPr/>
      <dgm:t>
        <a:bodyPr/>
        <a:lstStyle/>
        <a:p>
          <a:endParaRPr lang="en-GB"/>
        </a:p>
      </dgm:t>
    </dgm:pt>
    <dgm:pt modelId="{329C64BA-A748-4041-AE0B-DB50AC2A2C74}" type="pres">
      <dgm:prSet presAssocID="{91FC47D6-314A-4C5B-B077-3D47D4C59C91}" presName="textaccent4" presStyleCnt="0"/>
      <dgm:spPr/>
    </dgm:pt>
    <dgm:pt modelId="{03FA5849-57A3-44AE-A8CF-E0259FCB8446}" type="pres">
      <dgm:prSet presAssocID="{91FC47D6-314A-4C5B-B077-3D47D4C59C91}" presName="accentRepeatNode" presStyleLbl="solidAlignAcc1" presStyleIdx="6" presStyleCnt="10"/>
      <dgm:spPr/>
    </dgm:pt>
    <dgm:pt modelId="{F3B156C6-AC67-44B9-98DE-8DD7A9FC3C67}" type="pres">
      <dgm:prSet presAssocID="{5A06BCED-10E6-4006-9913-A03EE2C01D43}" presName="image4" presStyleCnt="0"/>
      <dgm:spPr/>
    </dgm:pt>
    <dgm:pt modelId="{A59126EE-2EB1-449C-9743-9768F3FA833E}" type="pres">
      <dgm:prSet presAssocID="{5A06BCED-10E6-4006-9913-A03EE2C01D43}" presName="imageRepeatNode" presStyleLbl="alignAcc1" presStyleIdx="3" presStyleCnt="5" custLinFactY="-70956" custLinFactNeighborX="-84137" custLinFactNeighborY="-100000"/>
      <dgm:spPr/>
      <dgm:t>
        <a:bodyPr/>
        <a:lstStyle/>
        <a:p>
          <a:endParaRPr lang="en-GB"/>
        </a:p>
      </dgm:t>
    </dgm:pt>
    <dgm:pt modelId="{4BEAE6D6-BDEB-4044-8AF1-0AFBD18EA37E}" type="pres">
      <dgm:prSet presAssocID="{5A06BCED-10E6-4006-9913-A03EE2C01D43}" presName="imageaccent4" presStyleCnt="0"/>
      <dgm:spPr/>
    </dgm:pt>
    <dgm:pt modelId="{7F4586BC-E936-406D-BF41-63FC459BCB4B}" type="pres">
      <dgm:prSet presAssocID="{5A06BCED-10E6-4006-9913-A03EE2C01D43}" presName="accentRepeatNode" presStyleLbl="solidAlignAcc1" presStyleIdx="7" presStyleCnt="10"/>
      <dgm:spPr/>
    </dgm:pt>
    <dgm:pt modelId="{18269394-8398-460D-821D-BB67E094F74E}" type="pres">
      <dgm:prSet presAssocID="{8A039E94-BC26-44C8-87B0-9C1FDF4B090E}" presName="text5" presStyleCnt="0"/>
      <dgm:spPr/>
    </dgm:pt>
    <dgm:pt modelId="{11482C26-FF77-4413-9553-9E63EAF62A3F}" type="pres">
      <dgm:prSet presAssocID="{8A039E94-BC26-44C8-87B0-9C1FDF4B090E}" presName="textRepeatNode" presStyleLbl="alignNode1" presStyleIdx="4" presStyleCnt="5" custScaleX="160042" custScaleY="169937" custLinFactY="100000" custLinFactNeighborX="80980" custLinFactNeighborY="113504">
        <dgm:presLayoutVars>
          <dgm:chMax val="0"/>
          <dgm:chPref val="0"/>
          <dgm:bulletEnabled val="1"/>
        </dgm:presLayoutVars>
      </dgm:prSet>
      <dgm:spPr/>
      <dgm:t>
        <a:bodyPr/>
        <a:lstStyle/>
        <a:p>
          <a:endParaRPr lang="en-GB"/>
        </a:p>
      </dgm:t>
    </dgm:pt>
    <dgm:pt modelId="{370EE4F3-14CE-4EA8-83A8-A0A0A0AF24A4}" type="pres">
      <dgm:prSet presAssocID="{8A039E94-BC26-44C8-87B0-9C1FDF4B090E}" presName="textaccent5" presStyleCnt="0"/>
      <dgm:spPr/>
    </dgm:pt>
    <dgm:pt modelId="{F5D1EB3F-4290-4737-9022-A0BB304A430F}" type="pres">
      <dgm:prSet presAssocID="{8A039E94-BC26-44C8-87B0-9C1FDF4B090E}" presName="accentRepeatNode" presStyleLbl="solidAlignAcc1" presStyleIdx="8" presStyleCnt="10"/>
      <dgm:spPr/>
    </dgm:pt>
    <dgm:pt modelId="{7CEB4484-2752-427A-B7F8-3228BADD8FE6}" type="pres">
      <dgm:prSet presAssocID="{C20C2985-0458-4230-B06C-5CFDE2DA9814}" presName="image5" presStyleCnt="0"/>
      <dgm:spPr/>
    </dgm:pt>
    <dgm:pt modelId="{078D4A82-9D75-4CDA-93B2-3B03AA752491}" type="pres">
      <dgm:prSet presAssocID="{C20C2985-0458-4230-B06C-5CFDE2DA9814}" presName="imageRepeatNode" presStyleLbl="alignAcc1" presStyleIdx="4" presStyleCnt="5" custLinFactNeighborX="-75125" custLinFactNeighborY="-28251"/>
      <dgm:spPr/>
      <dgm:t>
        <a:bodyPr/>
        <a:lstStyle/>
        <a:p>
          <a:endParaRPr lang="en-GB"/>
        </a:p>
      </dgm:t>
    </dgm:pt>
    <dgm:pt modelId="{8B706211-382A-41E8-918D-B96D563CF261}" type="pres">
      <dgm:prSet presAssocID="{C20C2985-0458-4230-B06C-5CFDE2DA9814}" presName="imageaccent5" presStyleCnt="0"/>
      <dgm:spPr/>
    </dgm:pt>
    <dgm:pt modelId="{66FFBF3E-3B62-4E1C-89CB-AF2CE0A9C3A3}" type="pres">
      <dgm:prSet presAssocID="{C20C2985-0458-4230-B06C-5CFDE2DA9814}" presName="accentRepeatNode" presStyleLbl="solidAlignAcc1" presStyleIdx="9" presStyleCnt="10"/>
      <dgm:spPr/>
    </dgm:pt>
  </dgm:ptLst>
  <dgm:cxnLst>
    <dgm:cxn modelId="{A3FD9666-8A30-4404-9A08-657680CAA95E}" type="presOf" srcId="{5A06BCED-10E6-4006-9913-A03EE2C01D43}" destId="{A59126EE-2EB1-449C-9743-9768F3FA833E}" srcOrd="0" destOrd="0" presId="urn:microsoft.com/office/officeart/2008/layout/HexagonCluster"/>
    <dgm:cxn modelId="{05A7F95A-78CC-402C-8B23-87E4F4918B8D}" type="presOf" srcId="{6F9A8692-C4A2-4F78-B2D2-15A2A7670A4F}" destId="{324795AC-215C-4FBC-A87C-98C3AFD4F845}" srcOrd="0" destOrd="0" presId="urn:microsoft.com/office/officeart/2008/layout/HexagonCluster"/>
    <dgm:cxn modelId="{F4E3A3B9-0B65-473B-9651-26BB9AB9942F}" type="presOf" srcId="{39C7C730-1D2F-4D2A-9E45-9A90B03E0986}" destId="{7F446DE9-5E88-4DA3-933F-0B741A6ACAEF}" srcOrd="0" destOrd="0" presId="urn:microsoft.com/office/officeart/2008/layout/HexagonCluster"/>
    <dgm:cxn modelId="{4F2E0652-7636-41A1-AAC0-21687562AE34}" type="presOf" srcId="{91FC47D6-314A-4C5B-B077-3D47D4C59C91}" destId="{AC43DE81-8A70-4ED6-9B06-6E9B040E0203}" srcOrd="0" destOrd="0" presId="urn:microsoft.com/office/officeart/2008/layout/HexagonCluster"/>
    <dgm:cxn modelId="{EE9A8118-B11B-4075-9816-7275179A0CAB}" srcId="{80D370E9-54A7-4F52-B0EC-54B691AA4B38}" destId="{726ADC37-8687-4ECC-9D6C-DB8FA9B47EA7}" srcOrd="1" destOrd="0" parTransId="{F6E8E451-9F4A-46C4-819B-4391662E4F6A}" sibTransId="{09B6E07D-D2EE-4B35-9DE7-7F0E582759BD}"/>
    <dgm:cxn modelId="{38253F8B-422D-4C39-8B83-12877F1F98CD}" type="presOf" srcId="{C20C2985-0458-4230-B06C-5CFDE2DA9814}" destId="{078D4A82-9D75-4CDA-93B2-3B03AA752491}" srcOrd="0" destOrd="0" presId="urn:microsoft.com/office/officeart/2008/layout/HexagonCluster"/>
    <dgm:cxn modelId="{EAECB45E-4CBB-4ED2-8892-83F5E49AAA4D}" type="presOf" srcId="{8A039E94-BC26-44C8-87B0-9C1FDF4B090E}" destId="{11482C26-FF77-4413-9553-9E63EAF62A3F}" srcOrd="0" destOrd="0" presId="urn:microsoft.com/office/officeart/2008/layout/HexagonCluster"/>
    <dgm:cxn modelId="{4A57B1E0-077A-4946-AFAF-2B4980BFF5BE}" type="presOf" srcId="{95F758FA-4853-47A4-BD99-CC6898CEA8F7}" destId="{ADD89E78-CA41-48D0-B68D-7CB8069331EE}" srcOrd="0" destOrd="0" presId="urn:microsoft.com/office/officeart/2008/layout/HexagonCluster"/>
    <dgm:cxn modelId="{A44F0C8B-369C-4172-A18D-AD1482E2431C}" type="presOf" srcId="{80D370E9-54A7-4F52-B0EC-54B691AA4B38}" destId="{E441EEFF-AFD4-457D-9B20-FEEB0C8609C3}" srcOrd="0" destOrd="0" presId="urn:microsoft.com/office/officeart/2008/layout/HexagonCluster"/>
    <dgm:cxn modelId="{CA5C7E1D-7B6C-4D57-BAEC-4BF8DE0A37E1}" srcId="{80D370E9-54A7-4F52-B0EC-54B691AA4B38}" destId="{8A039E94-BC26-44C8-87B0-9C1FDF4B090E}" srcOrd="4" destOrd="0" parTransId="{F8153297-AECE-4A8C-A33D-FF6A6587E2C3}" sibTransId="{C20C2985-0458-4230-B06C-5CFDE2DA9814}"/>
    <dgm:cxn modelId="{7D8FC175-6CC1-4EFD-957A-3D9311C5BD90}" srcId="{80D370E9-54A7-4F52-B0EC-54B691AA4B38}" destId="{6F9A8692-C4A2-4F78-B2D2-15A2A7670A4F}" srcOrd="2" destOrd="0" parTransId="{65D07CB4-76AF-4A38-8824-452EAB1223F5}" sibTransId="{95F758FA-4853-47A4-BD99-CC6898CEA8F7}"/>
    <dgm:cxn modelId="{3D28F6E6-84C2-49B6-A668-ED29CA54D612}" srcId="{80D370E9-54A7-4F52-B0EC-54B691AA4B38}" destId="{39C7C730-1D2F-4D2A-9E45-9A90B03E0986}" srcOrd="0" destOrd="0" parTransId="{A1B926FE-9D98-441E-9EAE-5EA60AAF8B57}" sibTransId="{99C8EBC1-2EFB-4935-BA9E-FEA9096F2275}"/>
    <dgm:cxn modelId="{DFBC92E5-C311-4786-82F4-7DA0301E30FE}" type="presOf" srcId="{99C8EBC1-2EFB-4935-BA9E-FEA9096F2275}" destId="{BB5F4672-7FFB-4BF1-8A05-DBC262CA12F1}" srcOrd="0" destOrd="0" presId="urn:microsoft.com/office/officeart/2008/layout/HexagonCluster"/>
    <dgm:cxn modelId="{8D31CE82-5FC8-432C-A66E-8F10D20B00E4}" type="presOf" srcId="{09B6E07D-D2EE-4B35-9DE7-7F0E582759BD}" destId="{96F2CB1D-31CD-4A7D-A111-19F2ED47894E}" srcOrd="0" destOrd="0" presId="urn:microsoft.com/office/officeart/2008/layout/HexagonCluster"/>
    <dgm:cxn modelId="{CE2DA422-A141-4F5A-98E9-65752F29FBED}" srcId="{80D370E9-54A7-4F52-B0EC-54B691AA4B38}" destId="{91FC47D6-314A-4C5B-B077-3D47D4C59C91}" srcOrd="3" destOrd="0" parTransId="{044E7165-3899-4E97-8E6F-A19F1B462812}" sibTransId="{5A06BCED-10E6-4006-9913-A03EE2C01D43}"/>
    <dgm:cxn modelId="{FAB08155-43E6-4E15-B34C-4C3988E03257}" type="presOf" srcId="{726ADC37-8687-4ECC-9D6C-DB8FA9B47EA7}" destId="{E25E57A4-A5BF-457C-934B-47D1974FBAF5}" srcOrd="0" destOrd="0" presId="urn:microsoft.com/office/officeart/2008/layout/HexagonCluster"/>
    <dgm:cxn modelId="{15F8A7E6-F3DB-4923-A9EC-319087A370F1}" type="presParOf" srcId="{E441EEFF-AFD4-457D-9B20-FEEB0C8609C3}" destId="{96CB804C-84D7-4468-80A4-149161F0366C}" srcOrd="0" destOrd="0" presId="urn:microsoft.com/office/officeart/2008/layout/HexagonCluster"/>
    <dgm:cxn modelId="{A36E5A57-D44A-4209-9F2A-D117420CC1D4}" type="presParOf" srcId="{96CB804C-84D7-4468-80A4-149161F0366C}" destId="{7F446DE9-5E88-4DA3-933F-0B741A6ACAEF}" srcOrd="0" destOrd="0" presId="urn:microsoft.com/office/officeart/2008/layout/HexagonCluster"/>
    <dgm:cxn modelId="{831B5E36-401E-41E0-85FA-2A1D940BB30F}" type="presParOf" srcId="{E441EEFF-AFD4-457D-9B20-FEEB0C8609C3}" destId="{BC491BC7-D6D5-4AAA-A0C0-A041A9279FF5}" srcOrd="1" destOrd="0" presId="urn:microsoft.com/office/officeart/2008/layout/HexagonCluster"/>
    <dgm:cxn modelId="{913DBA4A-19C8-4CDD-A7A3-6A08BFB28432}" type="presParOf" srcId="{BC491BC7-D6D5-4AAA-A0C0-A041A9279FF5}" destId="{49652C7F-E085-4CB1-B53F-632DF8B12A09}" srcOrd="0" destOrd="0" presId="urn:microsoft.com/office/officeart/2008/layout/HexagonCluster"/>
    <dgm:cxn modelId="{DB0AA170-60E0-4ED4-997A-671CDAE3F5E6}" type="presParOf" srcId="{E441EEFF-AFD4-457D-9B20-FEEB0C8609C3}" destId="{904B4CDA-3597-44F6-A499-0C9A16E31296}" srcOrd="2" destOrd="0" presId="urn:microsoft.com/office/officeart/2008/layout/HexagonCluster"/>
    <dgm:cxn modelId="{9F9E6E0D-CEB8-46E9-B79B-1ACA3BE1AB6F}" type="presParOf" srcId="{904B4CDA-3597-44F6-A499-0C9A16E31296}" destId="{BB5F4672-7FFB-4BF1-8A05-DBC262CA12F1}" srcOrd="0" destOrd="0" presId="urn:microsoft.com/office/officeart/2008/layout/HexagonCluster"/>
    <dgm:cxn modelId="{F7DC4912-4B98-49FE-8026-0A71A4B8C76D}" type="presParOf" srcId="{E441EEFF-AFD4-457D-9B20-FEEB0C8609C3}" destId="{64BE3E38-1FC1-4272-8C43-7731EA44DFF0}" srcOrd="3" destOrd="0" presId="urn:microsoft.com/office/officeart/2008/layout/HexagonCluster"/>
    <dgm:cxn modelId="{7994DA3B-0640-4EDE-8D8E-097CFA107C20}" type="presParOf" srcId="{64BE3E38-1FC1-4272-8C43-7731EA44DFF0}" destId="{967A7FEC-354A-4807-A2D1-55027FC58F4B}" srcOrd="0" destOrd="0" presId="urn:microsoft.com/office/officeart/2008/layout/HexagonCluster"/>
    <dgm:cxn modelId="{A3150563-9F04-4DBF-A3BD-0426E5FA23E8}" type="presParOf" srcId="{E441EEFF-AFD4-457D-9B20-FEEB0C8609C3}" destId="{73319BA7-6B95-483D-8D83-3209BC1A096A}" srcOrd="4" destOrd="0" presId="urn:microsoft.com/office/officeart/2008/layout/HexagonCluster"/>
    <dgm:cxn modelId="{9FEA9530-7A5E-44CB-AF18-BA9E40720E32}" type="presParOf" srcId="{73319BA7-6B95-483D-8D83-3209BC1A096A}" destId="{E25E57A4-A5BF-457C-934B-47D1974FBAF5}" srcOrd="0" destOrd="0" presId="urn:microsoft.com/office/officeart/2008/layout/HexagonCluster"/>
    <dgm:cxn modelId="{746AED39-4AB0-4DB6-BD67-F084793E02B9}" type="presParOf" srcId="{E441EEFF-AFD4-457D-9B20-FEEB0C8609C3}" destId="{93C2BBD7-1806-448B-8544-9F792C8B256D}" srcOrd="5" destOrd="0" presId="urn:microsoft.com/office/officeart/2008/layout/HexagonCluster"/>
    <dgm:cxn modelId="{58145E2B-FE02-4C89-BCD0-4C3FA94549EB}" type="presParOf" srcId="{93C2BBD7-1806-448B-8544-9F792C8B256D}" destId="{4FB510D7-3899-4BF6-B91B-52FC72A5B5B9}" srcOrd="0" destOrd="0" presId="urn:microsoft.com/office/officeart/2008/layout/HexagonCluster"/>
    <dgm:cxn modelId="{822E44AB-F91E-4925-B101-A06B38B15EAD}" type="presParOf" srcId="{E441EEFF-AFD4-457D-9B20-FEEB0C8609C3}" destId="{0049008D-801C-4F65-8011-70F5060BAA72}" srcOrd="6" destOrd="0" presId="urn:microsoft.com/office/officeart/2008/layout/HexagonCluster"/>
    <dgm:cxn modelId="{8D5B7FA5-B10D-4F65-B85D-BB2B871D5931}" type="presParOf" srcId="{0049008D-801C-4F65-8011-70F5060BAA72}" destId="{96F2CB1D-31CD-4A7D-A111-19F2ED47894E}" srcOrd="0" destOrd="0" presId="urn:microsoft.com/office/officeart/2008/layout/HexagonCluster"/>
    <dgm:cxn modelId="{457DEBE6-E736-49B7-847D-E336C560328B}" type="presParOf" srcId="{E441EEFF-AFD4-457D-9B20-FEEB0C8609C3}" destId="{4433170C-A1C4-4514-8B5F-5270C24F3D0B}" srcOrd="7" destOrd="0" presId="urn:microsoft.com/office/officeart/2008/layout/HexagonCluster"/>
    <dgm:cxn modelId="{C9A2CF06-6FF7-4959-AC76-711C0539DCA0}" type="presParOf" srcId="{4433170C-A1C4-4514-8B5F-5270C24F3D0B}" destId="{AD6F8B05-E291-477C-9A09-37A12430A53D}" srcOrd="0" destOrd="0" presId="urn:microsoft.com/office/officeart/2008/layout/HexagonCluster"/>
    <dgm:cxn modelId="{8EF19F94-5347-4E9B-B7CE-77488CA070BB}" type="presParOf" srcId="{E441EEFF-AFD4-457D-9B20-FEEB0C8609C3}" destId="{30846587-579D-4B55-A592-696B4C2A906E}" srcOrd="8" destOrd="0" presId="urn:microsoft.com/office/officeart/2008/layout/HexagonCluster"/>
    <dgm:cxn modelId="{ED37E9C2-A951-435A-AA7F-D6E7AC72AA91}" type="presParOf" srcId="{30846587-579D-4B55-A592-696B4C2A906E}" destId="{324795AC-215C-4FBC-A87C-98C3AFD4F845}" srcOrd="0" destOrd="0" presId="urn:microsoft.com/office/officeart/2008/layout/HexagonCluster"/>
    <dgm:cxn modelId="{005D460E-6233-4F02-860F-A472FFACDE55}" type="presParOf" srcId="{E441EEFF-AFD4-457D-9B20-FEEB0C8609C3}" destId="{F1471288-226B-4DCC-B864-0A81BC84A61E}" srcOrd="9" destOrd="0" presId="urn:microsoft.com/office/officeart/2008/layout/HexagonCluster"/>
    <dgm:cxn modelId="{146F99E4-C4AC-4AB6-B2EA-15ECCFF97000}" type="presParOf" srcId="{F1471288-226B-4DCC-B864-0A81BC84A61E}" destId="{4FA48F5C-5F82-47F6-A6B3-1DC1FA0A0981}" srcOrd="0" destOrd="0" presId="urn:microsoft.com/office/officeart/2008/layout/HexagonCluster"/>
    <dgm:cxn modelId="{22BE6D63-DC10-4750-B79D-A7409A72B04A}" type="presParOf" srcId="{E441EEFF-AFD4-457D-9B20-FEEB0C8609C3}" destId="{B76CF44E-E8D8-4842-8CE4-DE1010EDCA1E}" srcOrd="10" destOrd="0" presId="urn:microsoft.com/office/officeart/2008/layout/HexagonCluster"/>
    <dgm:cxn modelId="{50ADA295-8C38-4637-A3AA-11F39453FCA4}" type="presParOf" srcId="{B76CF44E-E8D8-4842-8CE4-DE1010EDCA1E}" destId="{ADD89E78-CA41-48D0-B68D-7CB8069331EE}" srcOrd="0" destOrd="0" presId="urn:microsoft.com/office/officeart/2008/layout/HexagonCluster"/>
    <dgm:cxn modelId="{21D1E1E5-6E42-460D-8F4F-81BCD709D63F}" type="presParOf" srcId="{E441EEFF-AFD4-457D-9B20-FEEB0C8609C3}" destId="{22534CEA-EA89-4F86-9638-7440EDAA0DDF}" srcOrd="11" destOrd="0" presId="urn:microsoft.com/office/officeart/2008/layout/HexagonCluster"/>
    <dgm:cxn modelId="{680DB0A6-2282-4CC0-98A9-FB90BE1A7FB1}" type="presParOf" srcId="{22534CEA-EA89-4F86-9638-7440EDAA0DDF}" destId="{9642AC4F-179A-466B-82DB-F2F036AD5171}" srcOrd="0" destOrd="0" presId="urn:microsoft.com/office/officeart/2008/layout/HexagonCluster"/>
    <dgm:cxn modelId="{07DBC97F-6B7D-45A9-B325-54521A4B6C1D}" type="presParOf" srcId="{E441EEFF-AFD4-457D-9B20-FEEB0C8609C3}" destId="{914FB7D0-BEC4-4DE4-9846-8AF7FFB65067}" srcOrd="12" destOrd="0" presId="urn:microsoft.com/office/officeart/2008/layout/HexagonCluster"/>
    <dgm:cxn modelId="{E5BC436B-43EE-4E8C-8D4D-FCECA2A0C006}" type="presParOf" srcId="{914FB7D0-BEC4-4DE4-9846-8AF7FFB65067}" destId="{AC43DE81-8A70-4ED6-9B06-6E9B040E0203}" srcOrd="0" destOrd="0" presId="urn:microsoft.com/office/officeart/2008/layout/HexagonCluster"/>
    <dgm:cxn modelId="{F96A70E9-3DE2-4BC5-99A6-005F97A0B79F}" type="presParOf" srcId="{E441EEFF-AFD4-457D-9B20-FEEB0C8609C3}" destId="{329C64BA-A748-4041-AE0B-DB50AC2A2C74}" srcOrd="13" destOrd="0" presId="urn:microsoft.com/office/officeart/2008/layout/HexagonCluster"/>
    <dgm:cxn modelId="{1C0E1DD4-69C4-4E08-888A-F91B2AE47DDC}" type="presParOf" srcId="{329C64BA-A748-4041-AE0B-DB50AC2A2C74}" destId="{03FA5849-57A3-44AE-A8CF-E0259FCB8446}" srcOrd="0" destOrd="0" presId="urn:microsoft.com/office/officeart/2008/layout/HexagonCluster"/>
    <dgm:cxn modelId="{AFC5E22D-40C2-4491-BDA4-F6F4783FCC04}" type="presParOf" srcId="{E441EEFF-AFD4-457D-9B20-FEEB0C8609C3}" destId="{F3B156C6-AC67-44B9-98DE-8DD7A9FC3C67}" srcOrd="14" destOrd="0" presId="urn:microsoft.com/office/officeart/2008/layout/HexagonCluster"/>
    <dgm:cxn modelId="{333F4DD4-8F27-40E2-BBDD-69E6487522AA}" type="presParOf" srcId="{F3B156C6-AC67-44B9-98DE-8DD7A9FC3C67}" destId="{A59126EE-2EB1-449C-9743-9768F3FA833E}" srcOrd="0" destOrd="0" presId="urn:microsoft.com/office/officeart/2008/layout/HexagonCluster"/>
    <dgm:cxn modelId="{663EEC58-0A3F-4073-A05A-00E94A6D5E82}" type="presParOf" srcId="{E441EEFF-AFD4-457D-9B20-FEEB0C8609C3}" destId="{4BEAE6D6-BDEB-4044-8AF1-0AFBD18EA37E}" srcOrd="15" destOrd="0" presId="urn:microsoft.com/office/officeart/2008/layout/HexagonCluster"/>
    <dgm:cxn modelId="{8B9477EF-B386-4C31-AB63-ABF8EA0B1D9D}" type="presParOf" srcId="{4BEAE6D6-BDEB-4044-8AF1-0AFBD18EA37E}" destId="{7F4586BC-E936-406D-BF41-63FC459BCB4B}" srcOrd="0" destOrd="0" presId="urn:microsoft.com/office/officeart/2008/layout/HexagonCluster"/>
    <dgm:cxn modelId="{0A5E5EBC-F55C-44BF-AC79-B001DC41D81C}" type="presParOf" srcId="{E441EEFF-AFD4-457D-9B20-FEEB0C8609C3}" destId="{18269394-8398-460D-821D-BB67E094F74E}" srcOrd="16" destOrd="0" presId="urn:microsoft.com/office/officeart/2008/layout/HexagonCluster"/>
    <dgm:cxn modelId="{133F1BB8-A94E-45CD-9A1F-D490BFE112B1}" type="presParOf" srcId="{18269394-8398-460D-821D-BB67E094F74E}" destId="{11482C26-FF77-4413-9553-9E63EAF62A3F}" srcOrd="0" destOrd="0" presId="urn:microsoft.com/office/officeart/2008/layout/HexagonCluster"/>
    <dgm:cxn modelId="{17CB2EB9-163E-4636-8192-6455AB23EDF9}" type="presParOf" srcId="{E441EEFF-AFD4-457D-9B20-FEEB0C8609C3}" destId="{370EE4F3-14CE-4EA8-83A8-A0A0A0AF24A4}" srcOrd="17" destOrd="0" presId="urn:microsoft.com/office/officeart/2008/layout/HexagonCluster"/>
    <dgm:cxn modelId="{7C93DA05-09CE-4A10-A51A-8F55AFC0ED49}" type="presParOf" srcId="{370EE4F3-14CE-4EA8-83A8-A0A0A0AF24A4}" destId="{F5D1EB3F-4290-4737-9022-A0BB304A430F}" srcOrd="0" destOrd="0" presId="urn:microsoft.com/office/officeart/2008/layout/HexagonCluster"/>
    <dgm:cxn modelId="{C0819981-DBDE-4180-9080-E04DD2096120}" type="presParOf" srcId="{E441EEFF-AFD4-457D-9B20-FEEB0C8609C3}" destId="{7CEB4484-2752-427A-B7F8-3228BADD8FE6}" srcOrd="18" destOrd="0" presId="urn:microsoft.com/office/officeart/2008/layout/HexagonCluster"/>
    <dgm:cxn modelId="{CFAF033C-1CA2-49CC-A5BC-2369302D1E59}" type="presParOf" srcId="{7CEB4484-2752-427A-B7F8-3228BADD8FE6}" destId="{078D4A82-9D75-4CDA-93B2-3B03AA752491}" srcOrd="0" destOrd="0" presId="urn:microsoft.com/office/officeart/2008/layout/HexagonCluster"/>
    <dgm:cxn modelId="{6D645BB1-414B-4788-AEB8-F1DC5309325D}" type="presParOf" srcId="{E441EEFF-AFD4-457D-9B20-FEEB0C8609C3}" destId="{8B706211-382A-41E8-918D-B96D563CF261}" srcOrd="19" destOrd="0" presId="urn:microsoft.com/office/officeart/2008/layout/HexagonCluster"/>
    <dgm:cxn modelId="{42585AD7-1477-46BA-BD51-12F2E1639817}" type="presParOf" srcId="{8B706211-382A-41E8-918D-B96D563CF261}" destId="{66FFBF3E-3B62-4E1C-89CB-AF2CE0A9C3A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Receiving initiatives</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r>
            <a:rPr lang="en-GB" dirty="0"/>
            <a:t>Developing attuned interactions</a:t>
          </a:r>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r>
            <a:rPr lang="en-GB" dirty="0"/>
            <a:t>Guiding </a:t>
          </a:r>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r>
            <a:rPr lang="en-GB" dirty="0"/>
            <a:t>Deepening discussion </a:t>
          </a:r>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00B050"/>
        </a:solidFill>
      </dgm:spPr>
      <dgm:t>
        <a:bodyPr/>
        <a:lstStyle/>
        <a:p>
          <a:r>
            <a:rPr lang="en-GB" dirty="0"/>
            <a:t> Encouraging initiatives</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023775CA-2C74-4591-AC2F-29F867E8AFBB}" type="presOf" srcId="{31AC8170-811D-44A0-94B4-31FE80E6C0C3}" destId="{E74718D8-4631-49DA-BF5E-7827D3405DBA}" srcOrd="0" destOrd="0" presId="urn:microsoft.com/office/officeart/2005/8/layout/hierarchy4"/>
    <dgm:cxn modelId="{684B7045-93A6-428E-97C0-94F28BE4AF48}" type="presOf" srcId="{CBF1878D-0404-489A-9126-7ED1BC36FEF6}" destId="{2B58E87B-196D-4468-A99B-FC9E7A951598}" srcOrd="0" destOrd="0" presId="urn:microsoft.com/office/officeart/2005/8/layout/hierarchy4"/>
    <dgm:cxn modelId="{72DD9D82-50DC-4EB4-8F25-E5F87A942C60}" type="presOf" srcId="{6003F665-BB46-4168-ACD4-5CDB030A93CF}" destId="{9BDEB990-FA81-4B58-A709-0A056F9071C5}" srcOrd="0" destOrd="0" presId="urn:microsoft.com/office/officeart/2005/8/layout/hierarchy4"/>
    <dgm:cxn modelId="{E21DF0F0-62F5-4EE6-9AC1-462998BDE94B}" type="presOf" srcId="{F7CE08A8-8AA5-4B37-8EB5-4FAD0B9D3A52}" destId="{04D0E975-0153-4FC9-AEA8-A2DFC67B8290}" srcOrd="0" destOrd="0" presId="urn:microsoft.com/office/officeart/2005/8/layout/hierarchy4"/>
    <dgm:cxn modelId="{7BA88F5C-3CA8-421C-89C4-2ECE1C4D9B69}" srcId="{31AC8170-811D-44A0-94B4-31FE80E6C0C3}" destId="{CBF1878D-0404-489A-9126-7ED1BC36FEF6}" srcOrd="0" destOrd="0" parTransId="{F559F9F9-C01C-4B19-9E94-FE1173C77288}" sibTransId="{E43070F1-94A2-4F47-9ABB-1B8593745CBE}"/>
    <dgm:cxn modelId="{BFAD6870-FCA4-49FB-A1C7-1C3569EDD2B3}" srcId="{8187E80A-A0A4-4C39-B009-B0EE02EB8EEA}" destId="{007C7A3D-66F9-4255-B32F-D52248661C32}" srcOrd="0" destOrd="0" parTransId="{FD0F898C-667A-4EA6-9F73-4819E07CCCD8}" sibTransId="{72D5F6BE-EDA7-4E13-A0B9-42940240C4BF}"/>
    <dgm:cxn modelId="{03F29B1B-69D0-4364-81E3-AFCC1DEAFCE7}" type="presOf" srcId="{007C7A3D-66F9-4255-B32F-D52248661C32}" destId="{EF12B850-F2D4-4143-99C8-E3B8E3CE0DA7}" srcOrd="0" destOrd="0" presId="urn:microsoft.com/office/officeart/2005/8/layout/hierarchy4"/>
    <dgm:cxn modelId="{4B54EEC5-6313-4CB3-AA2E-5C0768C26FC0}" srcId="{6003F665-BB46-4168-ACD4-5CDB030A93CF}" destId="{8187E80A-A0A4-4C39-B009-B0EE02EB8EEA}" srcOrd="0" destOrd="0" parTransId="{174FEDF9-2ACC-496B-879C-F2F08DDFC155}" sibTransId="{023E26A4-D4FF-457A-9AC0-314397664EF0}"/>
    <dgm:cxn modelId="{A777C46D-9A56-4BC9-97B2-603F22005C25}" srcId="{D7854B0A-D3B4-472B-80B2-C97077823F86}" destId="{6003F665-BB46-4168-ACD4-5CDB030A93CF}" srcOrd="0" destOrd="0" parTransId="{51007A92-CA3B-4BE0-B4FB-9B07B46D173D}" sibTransId="{4043359B-5751-4543-B8D3-9948E6B8E127}"/>
    <dgm:cxn modelId="{5AC4C20A-36FD-477C-A020-752D80D9DFA2}" srcId="{007C7A3D-66F9-4255-B32F-D52248661C32}" destId="{31AC8170-811D-44A0-94B4-31FE80E6C0C3}" srcOrd="0" destOrd="0" parTransId="{18D3D1C9-00AD-4933-BC8E-8503A91C3776}" sibTransId="{2B63E80C-4B44-4532-AB34-32B52BB88AD9}"/>
    <dgm:cxn modelId="{2094493E-D8A2-48D6-BF98-4DFE1E3F8C3F}" type="presOf" srcId="{8187E80A-A0A4-4C39-B009-B0EE02EB8EEA}" destId="{E9396465-25A3-407C-AF10-E38EA957871C}" srcOrd="0" destOrd="0" presId="urn:microsoft.com/office/officeart/2005/8/layout/hierarchy4"/>
    <dgm:cxn modelId="{0F6E953D-DA6E-4F9D-A7EA-2E8CE5CF5DD3}" type="presOf" srcId="{D7854B0A-D3B4-472B-80B2-C97077823F86}" destId="{3B3CC1E6-2392-4307-9BBC-07A04A6C7AA8}" srcOrd="0" destOrd="0" presId="urn:microsoft.com/office/officeart/2005/8/layout/hierarchy4"/>
    <dgm:cxn modelId="{0BBDAE40-7836-4E6F-A769-40BE09D3FD78}" srcId="{CBF1878D-0404-489A-9126-7ED1BC36FEF6}" destId="{F7CE08A8-8AA5-4B37-8EB5-4FAD0B9D3A52}" srcOrd="0" destOrd="0" parTransId="{36DDC60C-6B21-46AC-88BF-F08112B8A7B7}" sibTransId="{16473F33-585D-46B6-8F0C-2A3E1AEC267B}"/>
    <dgm:cxn modelId="{0AF7310F-71F5-46DB-B337-3F34B192F15E}" type="presParOf" srcId="{3B3CC1E6-2392-4307-9BBC-07A04A6C7AA8}" destId="{08E74752-4BC5-42BC-A2E9-B0D1CC993B5A}" srcOrd="0" destOrd="0" presId="urn:microsoft.com/office/officeart/2005/8/layout/hierarchy4"/>
    <dgm:cxn modelId="{9B94D12E-A397-4F25-A3A7-264691BA4E51}" type="presParOf" srcId="{08E74752-4BC5-42BC-A2E9-B0D1CC993B5A}" destId="{9BDEB990-FA81-4B58-A709-0A056F9071C5}" srcOrd="0" destOrd="0" presId="urn:microsoft.com/office/officeart/2005/8/layout/hierarchy4"/>
    <dgm:cxn modelId="{D3C4B4CF-90A8-471B-923F-0D44D8145701}" type="presParOf" srcId="{08E74752-4BC5-42BC-A2E9-B0D1CC993B5A}" destId="{21613A5A-4361-4B60-84B3-F331ADB63614}" srcOrd="1" destOrd="0" presId="urn:microsoft.com/office/officeart/2005/8/layout/hierarchy4"/>
    <dgm:cxn modelId="{C6206858-DED4-438A-858C-6A863216909D}" type="presParOf" srcId="{08E74752-4BC5-42BC-A2E9-B0D1CC993B5A}" destId="{F0CE562F-F4CE-4166-9A48-2280DCEF848F}" srcOrd="2" destOrd="0" presId="urn:microsoft.com/office/officeart/2005/8/layout/hierarchy4"/>
    <dgm:cxn modelId="{5835C4CF-43E8-4B07-BA34-3151B3BF52F9}" type="presParOf" srcId="{F0CE562F-F4CE-4166-9A48-2280DCEF848F}" destId="{D1E6B479-03F6-4E3D-9ADF-36ACE226B3CA}" srcOrd="0" destOrd="0" presId="urn:microsoft.com/office/officeart/2005/8/layout/hierarchy4"/>
    <dgm:cxn modelId="{1CE9B6C2-7BA6-4DB5-A363-B88E12D93169}" type="presParOf" srcId="{D1E6B479-03F6-4E3D-9ADF-36ACE226B3CA}" destId="{E9396465-25A3-407C-AF10-E38EA957871C}" srcOrd="0" destOrd="0" presId="urn:microsoft.com/office/officeart/2005/8/layout/hierarchy4"/>
    <dgm:cxn modelId="{09B59213-FF80-4E7F-B0BD-B436FE5DD9BD}" type="presParOf" srcId="{D1E6B479-03F6-4E3D-9ADF-36ACE226B3CA}" destId="{C6CC5700-E2E3-4D72-9F21-B1A720B468E2}" srcOrd="1" destOrd="0" presId="urn:microsoft.com/office/officeart/2005/8/layout/hierarchy4"/>
    <dgm:cxn modelId="{F2B97362-7654-47AF-B56F-046B24DE4AF8}" type="presParOf" srcId="{D1E6B479-03F6-4E3D-9ADF-36ACE226B3CA}" destId="{CE0A2E70-2875-46C3-87E1-0D0459573F1A}" srcOrd="2" destOrd="0" presId="urn:microsoft.com/office/officeart/2005/8/layout/hierarchy4"/>
    <dgm:cxn modelId="{B459A201-532F-419F-AD66-3B9A41A6C226}" type="presParOf" srcId="{CE0A2E70-2875-46C3-87E1-0D0459573F1A}" destId="{E96A7AFE-C49A-4B2E-BAEA-26794E7AC635}" srcOrd="0" destOrd="0" presId="urn:microsoft.com/office/officeart/2005/8/layout/hierarchy4"/>
    <dgm:cxn modelId="{6ADA9AE7-B99E-4CBF-A60F-1707609D82EE}" type="presParOf" srcId="{E96A7AFE-C49A-4B2E-BAEA-26794E7AC635}" destId="{EF12B850-F2D4-4143-99C8-E3B8E3CE0DA7}" srcOrd="0" destOrd="0" presId="urn:microsoft.com/office/officeart/2005/8/layout/hierarchy4"/>
    <dgm:cxn modelId="{0A96AEDF-D942-410E-A20B-3FFD3900A67A}" type="presParOf" srcId="{E96A7AFE-C49A-4B2E-BAEA-26794E7AC635}" destId="{7AB62D53-41B0-4644-B973-7EC1F225BD88}" srcOrd="1" destOrd="0" presId="urn:microsoft.com/office/officeart/2005/8/layout/hierarchy4"/>
    <dgm:cxn modelId="{5104552F-EF66-45CC-9B42-F16C634A1241}" type="presParOf" srcId="{E96A7AFE-C49A-4B2E-BAEA-26794E7AC635}" destId="{63E671C1-6F7B-4115-B15F-DECDC7E318F4}" srcOrd="2" destOrd="0" presId="urn:microsoft.com/office/officeart/2005/8/layout/hierarchy4"/>
    <dgm:cxn modelId="{E3435C56-B551-4948-A5BF-F037C0936D62}" type="presParOf" srcId="{63E671C1-6F7B-4115-B15F-DECDC7E318F4}" destId="{AC387FE6-531F-46F1-91EB-8D8C6179F410}" srcOrd="0" destOrd="0" presId="urn:microsoft.com/office/officeart/2005/8/layout/hierarchy4"/>
    <dgm:cxn modelId="{96B38DE4-0BD3-4CD8-9C2A-2DBA39AFEB44}" type="presParOf" srcId="{AC387FE6-531F-46F1-91EB-8D8C6179F410}" destId="{E74718D8-4631-49DA-BF5E-7827D3405DBA}" srcOrd="0" destOrd="0" presId="urn:microsoft.com/office/officeart/2005/8/layout/hierarchy4"/>
    <dgm:cxn modelId="{AF3C9834-D7C1-4442-8589-AB46A6B21016}" type="presParOf" srcId="{AC387FE6-531F-46F1-91EB-8D8C6179F410}" destId="{217CB47F-0F53-485A-8036-3831F96F15BA}" srcOrd="1" destOrd="0" presId="urn:microsoft.com/office/officeart/2005/8/layout/hierarchy4"/>
    <dgm:cxn modelId="{FFF9E74B-9111-4BB9-B0E8-192A89223940}" type="presParOf" srcId="{AC387FE6-531F-46F1-91EB-8D8C6179F410}" destId="{8A00C92E-6021-4373-9538-6C06E6402ACA}" srcOrd="2" destOrd="0" presId="urn:microsoft.com/office/officeart/2005/8/layout/hierarchy4"/>
    <dgm:cxn modelId="{BDD2D439-992D-41B3-BA9A-981F20803EB6}" type="presParOf" srcId="{8A00C92E-6021-4373-9538-6C06E6402ACA}" destId="{099894BD-6B74-44F5-9779-65C350046449}" srcOrd="0" destOrd="0" presId="urn:microsoft.com/office/officeart/2005/8/layout/hierarchy4"/>
    <dgm:cxn modelId="{6A66AC4A-7212-4DC2-861E-5C359BD872BF}" type="presParOf" srcId="{099894BD-6B74-44F5-9779-65C350046449}" destId="{2B58E87B-196D-4468-A99B-FC9E7A951598}" srcOrd="0" destOrd="0" presId="urn:microsoft.com/office/officeart/2005/8/layout/hierarchy4"/>
    <dgm:cxn modelId="{A7AEA722-FCD5-4A25-9E93-56AF0DFE5AB0}" type="presParOf" srcId="{099894BD-6B74-44F5-9779-65C350046449}" destId="{D12567EA-46A6-4930-BDE1-6D02B1DB1788}" srcOrd="1" destOrd="0" presId="urn:microsoft.com/office/officeart/2005/8/layout/hierarchy4"/>
    <dgm:cxn modelId="{78389748-2BBB-4F57-8EA7-C3C7FB87DEE7}" type="presParOf" srcId="{099894BD-6B74-44F5-9779-65C350046449}" destId="{431ABBAB-BA2D-4FD4-86F4-89084487C3A5}" srcOrd="2" destOrd="0" presId="urn:microsoft.com/office/officeart/2005/8/layout/hierarchy4"/>
    <dgm:cxn modelId="{2D11A635-E6CB-43A2-AEA4-D558940F22D2}" type="presParOf" srcId="{431ABBAB-BA2D-4FD4-86F4-89084487C3A5}" destId="{806E49B8-A9A5-4613-AE30-B18835FB9FE4}" srcOrd="0" destOrd="0" presId="urn:microsoft.com/office/officeart/2005/8/layout/hierarchy4"/>
    <dgm:cxn modelId="{B5ADD494-7D07-4690-B3ED-A1A5A7645406}" type="presParOf" srcId="{806E49B8-A9A5-4613-AE30-B18835FB9FE4}" destId="{04D0E975-0153-4FC9-AEA8-A2DFC67B8290}" srcOrd="0" destOrd="0" presId="urn:microsoft.com/office/officeart/2005/8/layout/hierarchy4"/>
    <dgm:cxn modelId="{D332EBC0-D7A0-4050-A410-D1791809D57D}"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endParaRPr lang="en-GB"/>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endParaRPr lang="en-GB"/>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endParaRPr lang="en-GB"/>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92D050"/>
        </a:solidFill>
      </dgm:spPr>
      <dgm:t>
        <a:bodyPr/>
        <a:lstStyle/>
        <a:p>
          <a:r>
            <a:rPr lang="en-GB" dirty="0"/>
            <a:t> </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7BA88F5C-3CA8-421C-89C4-2ECE1C4D9B69}" srcId="{31AC8170-811D-44A0-94B4-31FE80E6C0C3}" destId="{CBF1878D-0404-489A-9126-7ED1BC36FEF6}" srcOrd="0" destOrd="0" parTransId="{F559F9F9-C01C-4B19-9E94-FE1173C77288}" sibTransId="{E43070F1-94A2-4F47-9ABB-1B8593745CBE}"/>
    <dgm:cxn modelId="{83AFD58B-486D-407B-BC25-DD4230C3107A}" type="presOf" srcId="{31AC8170-811D-44A0-94B4-31FE80E6C0C3}" destId="{E74718D8-4631-49DA-BF5E-7827D3405DBA}" srcOrd="0" destOrd="0" presId="urn:microsoft.com/office/officeart/2005/8/layout/hierarchy4"/>
    <dgm:cxn modelId="{ECF91FEB-18EF-4567-A072-991791E22342}" type="presOf" srcId="{8187E80A-A0A4-4C39-B009-B0EE02EB8EEA}" destId="{E9396465-25A3-407C-AF10-E38EA957871C}" srcOrd="0" destOrd="0" presId="urn:microsoft.com/office/officeart/2005/8/layout/hierarchy4"/>
    <dgm:cxn modelId="{AFCD3C99-2E94-4B29-B58C-E0A10C37A63C}" type="presOf" srcId="{F7CE08A8-8AA5-4B37-8EB5-4FAD0B9D3A52}" destId="{04D0E975-0153-4FC9-AEA8-A2DFC67B8290}" srcOrd="0" destOrd="0" presId="urn:microsoft.com/office/officeart/2005/8/layout/hierarchy4"/>
    <dgm:cxn modelId="{BFAD6870-FCA4-49FB-A1C7-1C3569EDD2B3}" srcId="{8187E80A-A0A4-4C39-B009-B0EE02EB8EEA}" destId="{007C7A3D-66F9-4255-B32F-D52248661C32}" srcOrd="0" destOrd="0" parTransId="{FD0F898C-667A-4EA6-9F73-4819E07CCCD8}" sibTransId="{72D5F6BE-EDA7-4E13-A0B9-42940240C4BF}"/>
    <dgm:cxn modelId="{4B54EEC5-6313-4CB3-AA2E-5C0768C26FC0}" srcId="{6003F665-BB46-4168-ACD4-5CDB030A93CF}" destId="{8187E80A-A0A4-4C39-B009-B0EE02EB8EEA}" srcOrd="0" destOrd="0" parTransId="{174FEDF9-2ACC-496B-879C-F2F08DDFC155}" sibTransId="{023E26A4-D4FF-457A-9AC0-314397664EF0}"/>
    <dgm:cxn modelId="{A777C46D-9A56-4BC9-97B2-603F22005C25}" srcId="{D7854B0A-D3B4-472B-80B2-C97077823F86}" destId="{6003F665-BB46-4168-ACD4-5CDB030A93CF}" srcOrd="0" destOrd="0" parTransId="{51007A92-CA3B-4BE0-B4FB-9B07B46D173D}" sibTransId="{4043359B-5751-4543-B8D3-9948E6B8E127}"/>
    <dgm:cxn modelId="{3A8AEE96-974D-4F2B-8E66-FB0F549ABA44}" type="presOf" srcId="{D7854B0A-D3B4-472B-80B2-C97077823F86}" destId="{3B3CC1E6-2392-4307-9BBC-07A04A6C7AA8}" srcOrd="0" destOrd="0" presId="urn:microsoft.com/office/officeart/2005/8/layout/hierarchy4"/>
    <dgm:cxn modelId="{5AC4C20A-36FD-477C-A020-752D80D9DFA2}" srcId="{007C7A3D-66F9-4255-B32F-D52248661C32}" destId="{31AC8170-811D-44A0-94B4-31FE80E6C0C3}" srcOrd="0" destOrd="0" parTransId="{18D3D1C9-00AD-4933-BC8E-8503A91C3776}" sibTransId="{2B63E80C-4B44-4532-AB34-32B52BB88AD9}"/>
    <dgm:cxn modelId="{9A1C5E08-8313-4DE5-B0DF-9E05B029573B}" type="presOf" srcId="{007C7A3D-66F9-4255-B32F-D52248661C32}" destId="{EF12B850-F2D4-4143-99C8-E3B8E3CE0DA7}" srcOrd="0" destOrd="0" presId="urn:microsoft.com/office/officeart/2005/8/layout/hierarchy4"/>
    <dgm:cxn modelId="{39695AFD-2898-4100-8C15-94991A429C9C}" type="presOf" srcId="{6003F665-BB46-4168-ACD4-5CDB030A93CF}" destId="{9BDEB990-FA81-4B58-A709-0A056F9071C5}" srcOrd="0" destOrd="0" presId="urn:microsoft.com/office/officeart/2005/8/layout/hierarchy4"/>
    <dgm:cxn modelId="{B6D7D6F4-0E9A-43A2-B702-524435E3CF26}" type="presOf" srcId="{CBF1878D-0404-489A-9126-7ED1BC36FEF6}" destId="{2B58E87B-196D-4468-A99B-FC9E7A951598}" srcOrd="0" destOrd="0" presId="urn:microsoft.com/office/officeart/2005/8/layout/hierarchy4"/>
    <dgm:cxn modelId="{0BBDAE40-7836-4E6F-A769-40BE09D3FD78}" srcId="{CBF1878D-0404-489A-9126-7ED1BC36FEF6}" destId="{F7CE08A8-8AA5-4B37-8EB5-4FAD0B9D3A52}" srcOrd="0" destOrd="0" parTransId="{36DDC60C-6B21-46AC-88BF-F08112B8A7B7}" sibTransId="{16473F33-585D-46B6-8F0C-2A3E1AEC267B}"/>
    <dgm:cxn modelId="{7E206CD3-F0C3-46D5-A62D-5A0E66B9048A}" type="presParOf" srcId="{3B3CC1E6-2392-4307-9BBC-07A04A6C7AA8}" destId="{08E74752-4BC5-42BC-A2E9-B0D1CC993B5A}" srcOrd="0" destOrd="0" presId="urn:microsoft.com/office/officeart/2005/8/layout/hierarchy4"/>
    <dgm:cxn modelId="{1E783CAD-8178-4FC8-B134-B95448B13A65}" type="presParOf" srcId="{08E74752-4BC5-42BC-A2E9-B0D1CC993B5A}" destId="{9BDEB990-FA81-4B58-A709-0A056F9071C5}" srcOrd="0" destOrd="0" presId="urn:microsoft.com/office/officeart/2005/8/layout/hierarchy4"/>
    <dgm:cxn modelId="{5D498956-42BE-42E9-B78F-35233CE2C7E2}" type="presParOf" srcId="{08E74752-4BC5-42BC-A2E9-B0D1CC993B5A}" destId="{21613A5A-4361-4B60-84B3-F331ADB63614}" srcOrd="1" destOrd="0" presId="urn:microsoft.com/office/officeart/2005/8/layout/hierarchy4"/>
    <dgm:cxn modelId="{AA59624D-6104-475E-B2F2-C07BB6C3A73E}" type="presParOf" srcId="{08E74752-4BC5-42BC-A2E9-B0D1CC993B5A}" destId="{F0CE562F-F4CE-4166-9A48-2280DCEF848F}" srcOrd="2" destOrd="0" presId="urn:microsoft.com/office/officeart/2005/8/layout/hierarchy4"/>
    <dgm:cxn modelId="{E32F4FCD-5BB5-45DA-8420-7EFE49F607FD}" type="presParOf" srcId="{F0CE562F-F4CE-4166-9A48-2280DCEF848F}" destId="{D1E6B479-03F6-4E3D-9ADF-36ACE226B3CA}" srcOrd="0" destOrd="0" presId="urn:microsoft.com/office/officeart/2005/8/layout/hierarchy4"/>
    <dgm:cxn modelId="{B6A6543D-106C-4DD0-BAE3-3A19542D33DE}" type="presParOf" srcId="{D1E6B479-03F6-4E3D-9ADF-36ACE226B3CA}" destId="{E9396465-25A3-407C-AF10-E38EA957871C}" srcOrd="0" destOrd="0" presId="urn:microsoft.com/office/officeart/2005/8/layout/hierarchy4"/>
    <dgm:cxn modelId="{03592C9F-49F3-424E-8C49-EF105FB2A299}" type="presParOf" srcId="{D1E6B479-03F6-4E3D-9ADF-36ACE226B3CA}" destId="{C6CC5700-E2E3-4D72-9F21-B1A720B468E2}" srcOrd="1" destOrd="0" presId="urn:microsoft.com/office/officeart/2005/8/layout/hierarchy4"/>
    <dgm:cxn modelId="{EDF341C3-72BE-4098-ABC3-EB997A94DAFF}" type="presParOf" srcId="{D1E6B479-03F6-4E3D-9ADF-36ACE226B3CA}" destId="{CE0A2E70-2875-46C3-87E1-0D0459573F1A}" srcOrd="2" destOrd="0" presId="urn:microsoft.com/office/officeart/2005/8/layout/hierarchy4"/>
    <dgm:cxn modelId="{DF36D1EB-FFA4-4943-B150-B39457410EF1}" type="presParOf" srcId="{CE0A2E70-2875-46C3-87E1-0D0459573F1A}" destId="{E96A7AFE-C49A-4B2E-BAEA-26794E7AC635}" srcOrd="0" destOrd="0" presId="urn:microsoft.com/office/officeart/2005/8/layout/hierarchy4"/>
    <dgm:cxn modelId="{DC60D099-3697-4BCB-B60F-FEBFF81E6E45}" type="presParOf" srcId="{E96A7AFE-C49A-4B2E-BAEA-26794E7AC635}" destId="{EF12B850-F2D4-4143-99C8-E3B8E3CE0DA7}" srcOrd="0" destOrd="0" presId="urn:microsoft.com/office/officeart/2005/8/layout/hierarchy4"/>
    <dgm:cxn modelId="{4E17D4B1-1E4B-4BF1-B980-18F2D9641AAE}" type="presParOf" srcId="{E96A7AFE-C49A-4B2E-BAEA-26794E7AC635}" destId="{7AB62D53-41B0-4644-B973-7EC1F225BD88}" srcOrd="1" destOrd="0" presId="urn:microsoft.com/office/officeart/2005/8/layout/hierarchy4"/>
    <dgm:cxn modelId="{E46D94C3-8EF4-4101-BDB8-2F2DEC063C0C}" type="presParOf" srcId="{E96A7AFE-C49A-4B2E-BAEA-26794E7AC635}" destId="{63E671C1-6F7B-4115-B15F-DECDC7E318F4}" srcOrd="2" destOrd="0" presId="urn:microsoft.com/office/officeart/2005/8/layout/hierarchy4"/>
    <dgm:cxn modelId="{7F5B8B09-C94E-4DF6-9406-0C2303794098}" type="presParOf" srcId="{63E671C1-6F7B-4115-B15F-DECDC7E318F4}" destId="{AC387FE6-531F-46F1-91EB-8D8C6179F410}" srcOrd="0" destOrd="0" presId="urn:microsoft.com/office/officeart/2005/8/layout/hierarchy4"/>
    <dgm:cxn modelId="{A2AEF6EC-1B7E-4F7A-9521-C7E81834CAEB}" type="presParOf" srcId="{AC387FE6-531F-46F1-91EB-8D8C6179F410}" destId="{E74718D8-4631-49DA-BF5E-7827D3405DBA}" srcOrd="0" destOrd="0" presId="urn:microsoft.com/office/officeart/2005/8/layout/hierarchy4"/>
    <dgm:cxn modelId="{C721661F-4E42-43C3-BD20-0FB9C9DD3203}" type="presParOf" srcId="{AC387FE6-531F-46F1-91EB-8D8C6179F410}" destId="{217CB47F-0F53-485A-8036-3831F96F15BA}" srcOrd="1" destOrd="0" presId="urn:microsoft.com/office/officeart/2005/8/layout/hierarchy4"/>
    <dgm:cxn modelId="{27169338-7984-4A7C-AA60-ABE218509E55}" type="presParOf" srcId="{AC387FE6-531F-46F1-91EB-8D8C6179F410}" destId="{8A00C92E-6021-4373-9538-6C06E6402ACA}" srcOrd="2" destOrd="0" presId="urn:microsoft.com/office/officeart/2005/8/layout/hierarchy4"/>
    <dgm:cxn modelId="{79D280DA-C66A-4572-B733-39D6B0A2B51C}" type="presParOf" srcId="{8A00C92E-6021-4373-9538-6C06E6402ACA}" destId="{099894BD-6B74-44F5-9779-65C350046449}" srcOrd="0" destOrd="0" presId="urn:microsoft.com/office/officeart/2005/8/layout/hierarchy4"/>
    <dgm:cxn modelId="{2DC40EA7-33D4-452A-9700-2B88E1390C73}" type="presParOf" srcId="{099894BD-6B74-44F5-9779-65C350046449}" destId="{2B58E87B-196D-4468-A99B-FC9E7A951598}" srcOrd="0" destOrd="0" presId="urn:microsoft.com/office/officeart/2005/8/layout/hierarchy4"/>
    <dgm:cxn modelId="{C590870B-F061-4974-8BF0-6FC8D4125E8A}" type="presParOf" srcId="{099894BD-6B74-44F5-9779-65C350046449}" destId="{D12567EA-46A6-4930-BDE1-6D02B1DB1788}" srcOrd="1" destOrd="0" presId="urn:microsoft.com/office/officeart/2005/8/layout/hierarchy4"/>
    <dgm:cxn modelId="{C8D9B57D-190F-4185-B932-CAB8A0B9B24B}" type="presParOf" srcId="{099894BD-6B74-44F5-9779-65C350046449}" destId="{431ABBAB-BA2D-4FD4-86F4-89084487C3A5}" srcOrd="2" destOrd="0" presId="urn:microsoft.com/office/officeart/2005/8/layout/hierarchy4"/>
    <dgm:cxn modelId="{6DBE5FC0-79A6-4BCB-9308-927A706E47F7}" type="presParOf" srcId="{431ABBAB-BA2D-4FD4-86F4-89084487C3A5}" destId="{806E49B8-A9A5-4613-AE30-B18835FB9FE4}" srcOrd="0" destOrd="0" presId="urn:microsoft.com/office/officeart/2005/8/layout/hierarchy4"/>
    <dgm:cxn modelId="{A0509ABA-D3E0-4980-99D7-5417CB7CAE9F}" type="presParOf" srcId="{806E49B8-A9A5-4613-AE30-B18835FB9FE4}" destId="{04D0E975-0153-4FC9-AEA8-A2DFC67B8290}" srcOrd="0" destOrd="0" presId="urn:microsoft.com/office/officeart/2005/8/layout/hierarchy4"/>
    <dgm:cxn modelId="{5BE204F1-B6FD-4FBB-9682-B99D4D559034}"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endParaRPr lang="en-GB"/>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endParaRPr lang="en-GB"/>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endParaRPr lang="en-GB"/>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00B050"/>
        </a:solidFill>
      </dgm:spPr>
      <dgm:t>
        <a:bodyPr/>
        <a:lstStyle/>
        <a:p>
          <a:r>
            <a:rPr lang="en-GB" dirty="0"/>
            <a:t> Encouraging initiatives</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DE3EB3D1-849E-4BF7-BDA6-53370A50D085}" type="presOf" srcId="{D7854B0A-D3B4-472B-80B2-C97077823F86}" destId="{3B3CC1E6-2392-4307-9BBC-07A04A6C7AA8}" srcOrd="0" destOrd="0" presId="urn:microsoft.com/office/officeart/2005/8/layout/hierarchy4"/>
    <dgm:cxn modelId="{A67719DA-4CAC-4061-98B1-8F4B0BF6E5C8}" type="presOf" srcId="{6003F665-BB46-4168-ACD4-5CDB030A93CF}" destId="{9BDEB990-FA81-4B58-A709-0A056F9071C5}" srcOrd="0" destOrd="0" presId="urn:microsoft.com/office/officeart/2005/8/layout/hierarchy4"/>
    <dgm:cxn modelId="{ACA4600F-9B6C-4D96-BA0F-4D450B1739D2}" type="presOf" srcId="{31AC8170-811D-44A0-94B4-31FE80E6C0C3}" destId="{E74718D8-4631-49DA-BF5E-7827D3405DBA}" srcOrd="0" destOrd="0" presId="urn:microsoft.com/office/officeart/2005/8/layout/hierarchy4"/>
    <dgm:cxn modelId="{7BA88F5C-3CA8-421C-89C4-2ECE1C4D9B69}" srcId="{31AC8170-811D-44A0-94B4-31FE80E6C0C3}" destId="{CBF1878D-0404-489A-9126-7ED1BC36FEF6}" srcOrd="0" destOrd="0" parTransId="{F559F9F9-C01C-4B19-9E94-FE1173C77288}" sibTransId="{E43070F1-94A2-4F47-9ABB-1B8593745CBE}"/>
    <dgm:cxn modelId="{BFAD6870-FCA4-49FB-A1C7-1C3569EDD2B3}" srcId="{8187E80A-A0A4-4C39-B009-B0EE02EB8EEA}" destId="{007C7A3D-66F9-4255-B32F-D52248661C32}" srcOrd="0" destOrd="0" parTransId="{FD0F898C-667A-4EA6-9F73-4819E07CCCD8}" sibTransId="{72D5F6BE-EDA7-4E13-A0B9-42940240C4BF}"/>
    <dgm:cxn modelId="{4B54EEC5-6313-4CB3-AA2E-5C0768C26FC0}" srcId="{6003F665-BB46-4168-ACD4-5CDB030A93CF}" destId="{8187E80A-A0A4-4C39-B009-B0EE02EB8EEA}" srcOrd="0" destOrd="0" parTransId="{174FEDF9-2ACC-496B-879C-F2F08DDFC155}" sibTransId="{023E26A4-D4FF-457A-9AC0-314397664EF0}"/>
    <dgm:cxn modelId="{A777C46D-9A56-4BC9-97B2-603F22005C25}" srcId="{D7854B0A-D3B4-472B-80B2-C97077823F86}" destId="{6003F665-BB46-4168-ACD4-5CDB030A93CF}" srcOrd="0" destOrd="0" parTransId="{51007A92-CA3B-4BE0-B4FB-9B07B46D173D}" sibTransId="{4043359B-5751-4543-B8D3-9948E6B8E127}"/>
    <dgm:cxn modelId="{C64F9D3A-42A6-4EAF-ABFA-0F73DD375357}" type="presOf" srcId="{CBF1878D-0404-489A-9126-7ED1BC36FEF6}" destId="{2B58E87B-196D-4468-A99B-FC9E7A951598}" srcOrd="0" destOrd="0" presId="urn:microsoft.com/office/officeart/2005/8/layout/hierarchy4"/>
    <dgm:cxn modelId="{D8742950-3CB3-4B3D-B343-33E7DDAE6238}" type="presOf" srcId="{8187E80A-A0A4-4C39-B009-B0EE02EB8EEA}" destId="{E9396465-25A3-407C-AF10-E38EA957871C}" srcOrd="0" destOrd="0" presId="urn:microsoft.com/office/officeart/2005/8/layout/hierarchy4"/>
    <dgm:cxn modelId="{32CDEC22-9251-4F34-8D6D-12E9F1C6D696}" type="presOf" srcId="{007C7A3D-66F9-4255-B32F-D52248661C32}" destId="{EF12B850-F2D4-4143-99C8-E3B8E3CE0DA7}" srcOrd="0" destOrd="0" presId="urn:microsoft.com/office/officeart/2005/8/layout/hierarchy4"/>
    <dgm:cxn modelId="{5AC4C20A-36FD-477C-A020-752D80D9DFA2}" srcId="{007C7A3D-66F9-4255-B32F-D52248661C32}" destId="{31AC8170-811D-44A0-94B4-31FE80E6C0C3}" srcOrd="0" destOrd="0" parTransId="{18D3D1C9-00AD-4933-BC8E-8503A91C3776}" sibTransId="{2B63E80C-4B44-4532-AB34-32B52BB88AD9}"/>
    <dgm:cxn modelId="{48619ABC-1C8E-43FF-BB35-9BEC40FEB8EF}" type="presOf" srcId="{F7CE08A8-8AA5-4B37-8EB5-4FAD0B9D3A52}" destId="{04D0E975-0153-4FC9-AEA8-A2DFC67B8290}" srcOrd="0" destOrd="0" presId="urn:microsoft.com/office/officeart/2005/8/layout/hierarchy4"/>
    <dgm:cxn modelId="{0BBDAE40-7836-4E6F-A769-40BE09D3FD78}" srcId="{CBF1878D-0404-489A-9126-7ED1BC36FEF6}" destId="{F7CE08A8-8AA5-4B37-8EB5-4FAD0B9D3A52}" srcOrd="0" destOrd="0" parTransId="{36DDC60C-6B21-46AC-88BF-F08112B8A7B7}" sibTransId="{16473F33-585D-46B6-8F0C-2A3E1AEC267B}"/>
    <dgm:cxn modelId="{F8B5C149-0C7F-4AC6-99F1-E380AADE2D58}" type="presParOf" srcId="{3B3CC1E6-2392-4307-9BBC-07A04A6C7AA8}" destId="{08E74752-4BC5-42BC-A2E9-B0D1CC993B5A}" srcOrd="0" destOrd="0" presId="urn:microsoft.com/office/officeart/2005/8/layout/hierarchy4"/>
    <dgm:cxn modelId="{61304EB0-7750-4837-8C22-8D74EBE90ACC}" type="presParOf" srcId="{08E74752-4BC5-42BC-A2E9-B0D1CC993B5A}" destId="{9BDEB990-FA81-4B58-A709-0A056F9071C5}" srcOrd="0" destOrd="0" presId="urn:microsoft.com/office/officeart/2005/8/layout/hierarchy4"/>
    <dgm:cxn modelId="{7F15AC22-10B8-4E0B-959D-687A9A13C465}" type="presParOf" srcId="{08E74752-4BC5-42BC-A2E9-B0D1CC993B5A}" destId="{21613A5A-4361-4B60-84B3-F331ADB63614}" srcOrd="1" destOrd="0" presId="urn:microsoft.com/office/officeart/2005/8/layout/hierarchy4"/>
    <dgm:cxn modelId="{0B1EB7A6-4445-4CEA-8470-911CF33623BC}" type="presParOf" srcId="{08E74752-4BC5-42BC-A2E9-B0D1CC993B5A}" destId="{F0CE562F-F4CE-4166-9A48-2280DCEF848F}" srcOrd="2" destOrd="0" presId="urn:microsoft.com/office/officeart/2005/8/layout/hierarchy4"/>
    <dgm:cxn modelId="{E77B768B-60FF-41C5-A87C-05E6D77DBD76}" type="presParOf" srcId="{F0CE562F-F4CE-4166-9A48-2280DCEF848F}" destId="{D1E6B479-03F6-4E3D-9ADF-36ACE226B3CA}" srcOrd="0" destOrd="0" presId="urn:microsoft.com/office/officeart/2005/8/layout/hierarchy4"/>
    <dgm:cxn modelId="{672560A4-8DF6-429C-9199-560CB058A6A8}" type="presParOf" srcId="{D1E6B479-03F6-4E3D-9ADF-36ACE226B3CA}" destId="{E9396465-25A3-407C-AF10-E38EA957871C}" srcOrd="0" destOrd="0" presId="urn:microsoft.com/office/officeart/2005/8/layout/hierarchy4"/>
    <dgm:cxn modelId="{DC4F51D9-B1DD-4106-8F2E-FB0064D8DEC1}" type="presParOf" srcId="{D1E6B479-03F6-4E3D-9ADF-36ACE226B3CA}" destId="{C6CC5700-E2E3-4D72-9F21-B1A720B468E2}" srcOrd="1" destOrd="0" presId="urn:microsoft.com/office/officeart/2005/8/layout/hierarchy4"/>
    <dgm:cxn modelId="{4EF122DB-4723-491D-B804-AF62598F056B}" type="presParOf" srcId="{D1E6B479-03F6-4E3D-9ADF-36ACE226B3CA}" destId="{CE0A2E70-2875-46C3-87E1-0D0459573F1A}" srcOrd="2" destOrd="0" presId="urn:microsoft.com/office/officeart/2005/8/layout/hierarchy4"/>
    <dgm:cxn modelId="{DF14A541-58C2-4027-8F37-4100AF391D0F}" type="presParOf" srcId="{CE0A2E70-2875-46C3-87E1-0D0459573F1A}" destId="{E96A7AFE-C49A-4B2E-BAEA-26794E7AC635}" srcOrd="0" destOrd="0" presId="urn:microsoft.com/office/officeart/2005/8/layout/hierarchy4"/>
    <dgm:cxn modelId="{D8CFE7CD-9B46-41B0-AFD1-80A0E5973234}" type="presParOf" srcId="{E96A7AFE-C49A-4B2E-BAEA-26794E7AC635}" destId="{EF12B850-F2D4-4143-99C8-E3B8E3CE0DA7}" srcOrd="0" destOrd="0" presId="urn:microsoft.com/office/officeart/2005/8/layout/hierarchy4"/>
    <dgm:cxn modelId="{50D5CF39-CDE4-4575-BFF3-2982C89E683B}" type="presParOf" srcId="{E96A7AFE-C49A-4B2E-BAEA-26794E7AC635}" destId="{7AB62D53-41B0-4644-B973-7EC1F225BD88}" srcOrd="1" destOrd="0" presId="urn:microsoft.com/office/officeart/2005/8/layout/hierarchy4"/>
    <dgm:cxn modelId="{0CD999D2-4956-4633-AE72-943361B030EA}" type="presParOf" srcId="{E96A7AFE-C49A-4B2E-BAEA-26794E7AC635}" destId="{63E671C1-6F7B-4115-B15F-DECDC7E318F4}" srcOrd="2" destOrd="0" presId="urn:microsoft.com/office/officeart/2005/8/layout/hierarchy4"/>
    <dgm:cxn modelId="{CE76CBB1-9D09-4B97-ABB6-1437D6F3BB32}" type="presParOf" srcId="{63E671C1-6F7B-4115-B15F-DECDC7E318F4}" destId="{AC387FE6-531F-46F1-91EB-8D8C6179F410}" srcOrd="0" destOrd="0" presId="urn:microsoft.com/office/officeart/2005/8/layout/hierarchy4"/>
    <dgm:cxn modelId="{4DF7D151-2948-4D85-91C9-A4CF658AF7BB}" type="presParOf" srcId="{AC387FE6-531F-46F1-91EB-8D8C6179F410}" destId="{E74718D8-4631-49DA-BF5E-7827D3405DBA}" srcOrd="0" destOrd="0" presId="urn:microsoft.com/office/officeart/2005/8/layout/hierarchy4"/>
    <dgm:cxn modelId="{0D0CB2E5-E34C-4F7D-8961-B29FC8055A78}" type="presParOf" srcId="{AC387FE6-531F-46F1-91EB-8D8C6179F410}" destId="{217CB47F-0F53-485A-8036-3831F96F15BA}" srcOrd="1" destOrd="0" presId="urn:microsoft.com/office/officeart/2005/8/layout/hierarchy4"/>
    <dgm:cxn modelId="{3EE093FF-6862-498F-A753-5548CD8B1720}" type="presParOf" srcId="{AC387FE6-531F-46F1-91EB-8D8C6179F410}" destId="{8A00C92E-6021-4373-9538-6C06E6402ACA}" srcOrd="2" destOrd="0" presId="urn:microsoft.com/office/officeart/2005/8/layout/hierarchy4"/>
    <dgm:cxn modelId="{3C381151-5B19-49CA-8819-8A3B9E60E11A}" type="presParOf" srcId="{8A00C92E-6021-4373-9538-6C06E6402ACA}" destId="{099894BD-6B74-44F5-9779-65C350046449}" srcOrd="0" destOrd="0" presId="urn:microsoft.com/office/officeart/2005/8/layout/hierarchy4"/>
    <dgm:cxn modelId="{04BF8742-B026-4643-9697-4208F70B431A}" type="presParOf" srcId="{099894BD-6B74-44F5-9779-65C350046449}" destId="{2B58E87B-196D-4468-A99B-FC9E7A951598}" srcOrd="0" destOrd="0" presId="urn:microsoft.com/office/officeart/2005/8/layout/hierarchy4"/>
    <dgm:cxn modelId="{2E6D9D69-954B-4010-B4E5-034BD24963CE}" type="presParOf" srcId="{099894BD-6B74-44F5-9779-65C350046449}" destId="{D12567EA-46A6-4930-BDE1-6D02B1DB1788}" srcOrd="1" destOrd="0" presId="urn:microsoft.com/office/officeart/2005/8/layout/hierarchy4"/>
    <dgm:cxn modelId="{374BE5D5-95ED-454F-8B0A-41A6BDFF09F9}" type="presParOf" srcId="{099894BD-6B74-44F5-9779-65C350046449}" destId="{431ABBAB-BA2D-4FD4-86F4-89084487C3A5}" srcOrd="2" destOrd="0" presId="urn:microsoft.com/office/officeart/2005/8/layout/hierarchy4"/>
    <dgm:cxn modelId="{793B633D-769C-442C-8BDB-2E4B33384A0E}" type="presParOf" srcId="{431ABBAB-BA2D-4FD4-86F4-89084487C3A5}" destId="{806E49B8-A9A5-4613-AE30-B18835FB9FE4}" srcOrd="0" destOrd="0" presId="urn:microsoft.com/office/officeart/2005/8/layout/hierarchy4"/>
    <dgm:cxn modelId="{62373235-F328-44B2-B7CD-85BF4C3BA122}" type="presParOf" srcId="{806E49B8-A9A5-4613-AE30-B18835FB9FE4}" destId="{04D0E975-0153-4FC9-AEA8-A2DFC67B8290}" srcOrd="0" destOrd="0" presId="urn:microsoft.com/office/officeart/2005/8/layout/hierarchy4"/>
    <dgm:cxn modelId="{B5EE7E65-E65B-4A3F-BB6D-45B8808CD4AB}"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Receiving initiatives</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endParaRPr lang="en-GB"/>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endParaRPr lang="en-GB"/>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endParaRPr lang="en-GB"/>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00B050"/>
        </a:solidFill>
      </dgm:spPr>
      <dgm:t>
        <a:bodyPr/>
        <a:lstStyle/>
        <a:p>
          <a:r>
            <a:rPr lang="en-GB" dirty="0"/>
            <a:t> Encouraging initiatives</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7BA88F5C-3CA8-421C-89C4-2ECE1C4D9B69}" srcId="{31AC8170-811D-44A0-94B4-31FE80E6C0C3}" destId="{CBF1878D-0404-489A-9126-7ED1BC36FEF6}" srcOrd="0" destOrd="0" parTransId="{F559F9F9-C01C-4B19-9E94-FE1173C77288}" sibTransId="{E43070F1-94A2-4F47-9ABB-1B8593745CBE}"/>
    <dgm:cxn modelId="{144A9C39-5154-4891-9DD5-473D1DD74204}" type="presOf" srcId="{31AC8170-811D-44A0-94B4-31FE80E6C0C3}" destId="{E74718D8-4631-49DA-BF5E-7827D3405DBA}" srcOrd="0" destOrd="0" presId="urn:microsoft.com/office/officeart/2005/8/layout/hierarchy4"/>
    <dgm:cxn modelId="{A685DCD6-A3C1-4B79-89AD-5716DC1FF242}" type="presOf" srcId="{007C7A3D-66F9-4255-B32F-D52248661C32}" destId="{EF12B850-F2D4-4143-99C8-E3B8E3CE0DA7}" srcOrd="0" destOrd="0" presId="urn:microsoft.com/office/officeart/2005/8/layout/hierarchy4"/>
    <dgm:cxn modelId="{BFAD6870-FCA4-49FB-A1C7-1C3569EDD2B3}" srcId="{8187E80A-A0A4-4C39-B009-B0EE02EB8EEA}" destId="{007C7A3D-66F9-4255-B32F-D52248661C32}" srcOrd="0" destOrd="0" parTransId="{FD0F898C-667A-4EA6-9F73-4819E07CCCD8}" sibTransId="{72D5F6BE-EDA7-4E13-A0B9-42940240C4BF}"/>
    <dgm:cxn modelId="{4B54EEC5-6313-4CB3-AA2E-5C0768C26FC0}" srcId="{6003F665-BB46-4168-ACD4-5CDB030A93CF}" destId="{8187E80A-A0A4-4C39-B009-B0EE02EB8EEA}" srcOrd="0" destOrd="0" parTransId="{174FEDF9-2ACC-496B-879C-F2F08DDFC155}" sibTransId="{023E26A4-D4FF-457A-9AC0-314397664EF0}"/>
    <dgm:cxn modelId="{A777C46D-9A56-4BC9-97B2-603F22005C25}" srcId="{D7854B0A-D3B4-472B-80B2-C97077823F86}" destId="{6003F665-BB46-4168-ACD4-5CDB030A93CF}" srcOrd="0" destOrd="0" parTransId="{51007A92-CA3B-4BE0-B4FB-9B07B46D173D}" sibTransId="{4043359B-5751-4543-B8D3-9948E6B8E127}"/>
    <dgm:cxn modelId="{7C184A4A-A6F8-4B0B-A3F3-AC8822D96299}" type="presOf" srcId="{CBF1878D-0404-489A-9126-7ED1BC36FEF6}" destId="{2B58E87B-196D-4468-A99B-FC9E7A951598}" srcOrd="0" destOrd="0" presId="urn:microsoft.com/office/officeart/2005/8/layout/hierarchy4"/>
    <dgm:cxn modelId="{2EF5945E-0FA4-45B0-AA6D-1C4E80D84BF2}" type="presOf" srcId="{F7CE08A8-8AA5-4B37-8EB5-4FAD0B9D3A52}" destId="{04D0E975-0153-4FC9-AEA8-A2DFC67B8290}" srcOrd="0" destOrd="0" presId="urn:microsoft.com/office/officeart/2005/8/layout/hierarchy4"/>
    <dgm:cxn modelId="{02D34495-FE40-4562-9A70-4525DD2D2EB2}" type="presOf" srcId="{8187E80A-A0A4-4C39-B009-B0EE02EB8EEA}" destId="{E9396465-25A3-407C-AF10-E38EA957871C}" srcOrd="0" destOrd="0" presId="urn:microsoft.com/office/officeart/2005/8/layout/hierarchy4"/>
    <dgm:cxn modelId="{5AC4C20A-36FD-477C-A020-752D80D9DFA2}" srcId="{007C7A3D-66F9-4255-B32F-D52248661C32}" destId="{31AC8170-811D-44A0-94B4-31FE80E6C0C3}" srcOrd="0" destOrd="0" parTransId="{18D3D1C9-00AD-4933-BC8E-8503A91C3776}" sibTransId="{2B63E80C-4B44-4532-AB34-32B52BB88AD9}"/>
    <dgm:cxn modelId="{774F80EC-F6D1-4505-80E5-D199F561F625}" type="presOf" srcId="{D7854B0A-D3B4-472B-80B2-C97077823F86}" destId="{3B3CC1E6-2392-4307-9BBC-07A04A6C7AA8}" srcOrd="0" destOrd="0" presId="urn:microsoft.com/office/officeart/2005/8/layout/hierarchy4"/>
    <dgm:cxn modelId="{FBA485BD-646F-45D5-A29E-4BAD9A255FE1}" type="presOf" srcId="{6003F665-BB46-4168-ACD4-5CDB030A93CF}" destId="{9BDEB990-FA81-4B58-A709-0A056F9071C5}" srcOrd="0" destOrd="0" presId="urn:microsoft.com/office/officeart/2005/8/layout/hierarchy4"/>
    <dgm:cxn modelId="{0BBDAE40-7836-4E6F-A769-40BE09D3FD78}" srcId="{CBF1878D-0404-489A-9126-7ED1BC36FEF6}" destId="{F7CE08A8-8AA5-4B37-8EB5-4FAD0B9D3A52}" srcOrd="0" destOrd="0" parTransId="{36DDC60C-6B21-46AC-88BF-F08112B8A7B7}" sibTransId="{16473F33-585D-46B6-8F0C-2A3E1AEC267B}"/>
    <dgm:cxn modelId="{DBEF1204-6604-4CD2-86B0-24A1DDA996C0}" type="presParOf" srcId="{3B3CC1E6-2392-4307-9BBC-07A04A6C7AA8}" destId="{08E74752-4BC5-42BC-A2E9-B0D1CC993B5A}" srcOrd="0" destOrd="0" presId="urn:microsoft.com/office/officeart/2005/8/layout/hierarchy4"/>
    <dgm:cxn modelId="{2258F706-A8FF-48B5-B80C-8FEC8C8A55B9}" type="presParOf" srcId="{08E74752-4BC5-42BC-A2E9-B0D1CC993B5A}" destId="{9BDEB990-FA81-4B58-A709-0A056F9071C5}" srcOrd="0" destOrd="0" presId="urn:microsoft.com/office/officeart/2005/8/layout/hierarchy4"/>
    <dgm:cxn modelId="{F8629A3C-A171-459D-A8A7-27F978A1E405}" type="presParOf" srcId="{08E74752-4BC5-42BC-A2E9-B0D1CC993B5A}" destId="{21613A5A-4361-4B60-84B3-F331ADB63614}" srcOrd="1" destOrd="0" presId="urn:microsoft.com/office/officeart/2005/8/layout/hierarchy4"/>
    <dgm:cxn modelId="{5B8A0512-D966-4894-9D30-AF1D48F2E2E9}" type="presParOf" srcId="{08E74752-4BC5-42BC-A2E9-B0D1CC993B5A}" destId="{F0CE562F-F4CE-4166-9A48-2280DCEF848F}" srcOrd="2" destOrd="0" presId="urn:microsoft.com/office/officeart/2005/8/layout/hierarchy4"/>
    <dgm:cxn modelId="{19CDF0D8-D437-4E33-8B76-9C8328090D92}" type="presParOf" srcId="{F0CE562F-F4CE-4166-9A48-2280DCEF848F}" destId="{D1E6B479-03F6-4E3D-9ADF-36ACE226B3CA}" srcOrd="0" destOrd="0" presId="urn:microsoft.com/office/officeart/2005/8/layout/hierarchy4"/>
    <dgm:cxn modelId="{9150ED36-F035-48F6-9214-A189E0DF151E}" type="presParOf" srcId="{D1E6B479-03F6-4E3D-9ADF-36ACE226B3CA}" destId="{E9396465-25A3-407C-AF10-E38EA957871C}" srcOrd="0" destOrd="0" presId="urn:microsoft.com/office/officeart/2005/8/layout/hierarchy4"/>
    <dgm:cxn modelId="{7AE98B10-511C-4CDE-BDD3-3C944F53D57F}" type="presParOf" srcId="{D1E6B479-03F6-4E3D-9ADF-36ACE226B3CA}" destId="{C6CC5700-E2E3-4D72-9F21-B1A720B468E2}" srcOrd="1" destOrd="0" presId="urn:microsoft.com/office/officeart/2005/8/layout/hierarchy4"/>
    <dgm:cxn modelId="{5CCFF6D4-506E-4233-AAE6-1160DBDA116F}" type="presParOf" srcId="{D1E6B479-03F6-4E3D-9ADF-36ACE226B3CA}" destId="{CE0A2E70-2875-46C3-87E1-0D0459573F1A}" srcOrd="2" destOrd="0" presId="urn:microsoft.com/office/officeart/2005/8/layout/hierarchy4"/>
    <dgm:cxn modelId="{D66030B2-B61F-4FE5-8508-007CE8F70776}" type="presParOf" srcId="{CE0A2E70-2875-46C3-87E1-0D0459573F1A}" destId="{E96A7AFE-C49A-4B2E-BAEA-26794E7AC635}" srcOrd="0" destOrd="0" presId="urn:microsoft.com/office/officeart/2005/8/layout/hierarchy4"/>
    <dgm:cxn modelId="{77AB2261-BAD4-43B4-8EA5-C523B39941C9}" type="presParOf" srcId="{E96A7AFE-C49A-4B2E-BAEA-26794E7AC635}" destId="{EF12B850-F2D4-4143-99C8-E3B8E3CE0DA7}" srcOrd="0" destOrd="0" presId="urn:microsoft.com/office/officeart/2005/8/layout/hierarchy4"/>
    <dgm:cxn modelId="{ABCD150A-A0E1-4040-94FF-2F49A04C1E84}" type="presParOf" srcId="{E96A7AFE-C49A-4B2E-BAEA-26794E7AC635}" destId="{7AB62D53-41B0-4644-B973-7EC1F225BD88}" srcOrd="1" destOrd="0" presId="urn:microsoft.com/office/officeart/2005/8/layout/hierarchy4"/>
    <dgm:cxn modelId="{0618308F-A43B-42BE-B268-E466C23B6199}" type="presParOf" srcId="{E96A7AFE-C49A-4B2E-BAEA-26794E7AC635}" destId="{63E671C1-6F7B-4115-B15F-DECDC7E318F4}" srcOrd="2" destOrd="0" presId="urn:microsoft.com/office/officeart/2005/8/layout/hierarchy4"/>
    <dgm:cxn modelId="{9EC8E780-D1AD-40C9-87EF-A66588DFE5FE}" type="presParOf" srcId="{63E671C1-6F7B-4115-B15F-DECDC7E318F4}" destId="{AC387FE6-531F-46F1-91EB-8D8C6179F410}" srcOrd="0" destOrd="0" presId="urn:microsoft.com/office/officeart/2005/8/layout/hierarchy4"/>
    <dgm:cxn modelId="{F865C219-F6F6-4422-ACF8-82F5C2C58FDC}" type="presParOf" srcId="{AC387FE6-531F-46F1-91EB-8D8C6179F410}" destId="{E74718D8-4631-49DA-BF5E-7827D3405DBA}" srcOrd="0" destOrd="0" presId="urn:microsoft.com/office/officeart/2005/8/layout/hierarchy4"/>
    <dgm:cxn modelId="{B00EE740-CFAA-412E-934B-3C68C50ADBA5}" type="presParOf" srcId="{AC387FE6-531F-46F1-91EB-8D8C6179F410}" destId="{217CB47F-0F53-485A-8036-3831F96F15BA}" srcOrd="1" destOrd="0" presId="urn:microsoft.com/office/officeart/2005/8/layout/hierarchy4"/>
    <dgm:cxn modelId="{2A32BC5F-6802-49DC-A990-F417CD4488F1}" type="presParOf" srcId="{AC387FE6-531F-46F1-91EB-8D8C6179F410}" destId="{8A00C92E-6021-4373-9538-6C06E6402ACA}" srcOrd="2" destOrd="0" presId="urn:microsoft.com/office/officeart/2005/8/layout/hierarchy4"/>
    <dgm:cxn modelId="{64081828-6A2E-4EBC-862B-257F9F4847A0}" type="presParOf" srcId="{8A00C92E-6021-4373-9538-6C06E6402ACA}" destId="{099894BD-6B74-44F5-9779-65C350046449}" srcOrd="0" destOrd="0" presId="urn:microsoft.com/office/officeart/2005/8/layout/hierarchy4"/>
    <dgm:cxn modelId="{8E0A77E0-7708-46AF-A6A0-DA2A41D1FDD7}" type="presParOf" srcId="{099894BD-6B74-44F5-9779-65C350046449}" destId="{2B58E87B-196D-4468-A99B-FC9E7A951598}" srcOrd="0" destOrd="0" presId="urn:microsoft.com/office/officeart/2005/8/layout/hierarchy4"/>
    <dgm:cxn modelId="{3D6A0878-DAC5-4FC6-A37D-6CB5ED234BA4}" type="presParOf" srcId="{099894BD-6B74-44F5-9779-65C350046449}" destId="{D12567EA-46A6-4930-BDE1-6D02B1DB1788}" srcOrd="1" destOrd="0" presId="urn:microsoft.com/office/officeart/2005/8/layout/hierarchy4"/>
    <dgm:cxn modelId="{ECBAE4B1-4FA2-48F2-BF7A-1CA90B62A58E}" type="presParOf" srcId="{099894BD-6B74-44F5-9779-65C350046449}" destId="{431ABBAB-BA2D-4FD4-86F4-89084487C3A5}" srcOrd="2" destOrd="0" presId="urn:microsoft.com/office/officeart/2005/8/layout/hierarchy4"/>
    <dgm:cxn modelId="{FF015F4B-ABB9-4E1D-82F5-B5F2B81A5125}" type="presParOf" srcId="{431ABBAB-BA2D-4FD4-86F4-89084487C3A5}" destId="{806E49B8-A9A5-4613-AE30-B18835FB9FE4}" srcOrd="0" destOrd="0" presId="urn:microsoft.com/office/officeart/2005/8/layout/hierarchy4"/>
    <dgm:cxn modelId="{9DD4BC14-9B14-4AD8-A5E4-E5A95F809CBC}" type="presParOf" srcId="{806E49B8-A9A5-4613-AE30-B18835FB9FE4}" destId="{04D0E975-0153-4FC9-AEA8-A2DFC67B8290}" srcOrd="0" destOrd="0" presId="urn:microsoft.com/office/officeart/2005/8/layout/hierarchy4"/>
    <dgm:cxn modelId="{D4B7D2AC-3EBD-478D-A4C7-66048873F549}"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Receiving initiatives</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r>
            <a:rPr lang="en-GB" dirty="0"/>
            <a:t>Developing attuned interactions</a:t>
          </a:r>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endParaRPr lang="en-GB"/>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endParaRPr lang="en-GB"/>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00B050"/>
        </a:solidFill>
      </dgm:spPr>
      <dgm:t>
        <a:bodyPr/>
        <a:lstStyle/>
        <a:p>
          <a:r>
            <a:rPr lang="en-GB" dirty="0"/>
            <a:t> Encouraging initiatives</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FE95377F-E992-431D-921F-9E1AEEC3C986}" type="presOf" srcId="{8187E80A-A0A4-4C39-B009-B0EE02EB8EEA}" destId="{E9396465-25A3-407C-AF10-E38EA957871C}" srcOrd="0" destOrd="0" presId="urn:microsoft.com/office/officeart/2005/8/layout/hierarchy4"/>
    <dgm:cxn modelId="{4B86C26E-621F-42EE-842E-7F017CB51EFD}" type="presOf" srcId="{6003F665-BB46-4168-ACD4-5CDB030A93CF}" destId="{9BDEB990-FA81-4B58-A709-0A056F9071C5}" srcOrd="0" destOrd="0" presId="urn:microsoft.com/office/officeart/2005/8/layout/hierarchy4"/>
    <dgm:cxn modelId="{7BA88F5C-3CA8-421C-89C4-2ECE1C4D9B69}" srcId="{31AC8170-811D-44A0-94B4-31FE80E6C0C3}" destId="{CBF1878D-0404-489A-9126-7ED1BC36FEF6}" srcOrd="0" destOrd="0" parTransId="{F559F9F9-C01C-4B19-9E94-FE1173C77288}" sibTransId="{E43070F1-94A2-4F47-9ABB-1B8593745CBE}"/>
    <dgm:cxn modelId="{BFAD6870-FCA4-49FB-A1C7-1C3569EDD2B3}" srcId="{8187E80A-A0A4-4C39-B009-B0EE02EB8EEA}" destId="{007C7A3D-66F9-4255-B32F-D52248661C32}" srcOrd="0" destOrd="0" parTransId="{FD0F898C-667A-4EA6-9F73-4819E07CCCD8}" sibTransId="{72D5F6BE-EDA7-4E13-A0B9-42940240C4BF}"/>
    <dgm:cxn modelId="{834FB2F4-37BF-427F-896B-A6E5A8A8163A}" type="presOf" srcId="{CBF1878D-0404-489A-9126-7ED1BC36FEF6}" destId="{2B58E87B-196D-4468-A99B-FC9E7A951598}" srcOrd="0" destOrd="0" presId="urn:microsoft.com/office/officeart/2005/8/layout/hierarchy4"/>
    <dgm:cxn modelId="{4B54EEC5-6313-4CB3-AA2E-5C0768C26FC0}" srcId="{6003F665-BB46-4168-ACD4-5CDB030A93CF}" destId="{8187E80A-A0A4-4C39-B009-B0EE02EB8EEA}" srcOrd="0" destOrd="0" parTransId="{174FEDF9-2ACC-496B-879C-F2F08DDFC155}" sibTransId="{023E26A4-D4FF-457A-9AC0-314397664EF0}"/>
    <dgm:cxn modelId="{F89F9D59-8B9D-4DC6-A68A-FE50F959F7D4}" type="presOf" srcId="{D7854B0A-D3B4-472B-80B2-C97077823F86}" destId="{3B3CC1E6-2392-4307-9BBC-07A04A6C7AA8}" srcOrd="0" destOrd="0" presId="urn:microsoft.com/office/officeart/2005/8/layout/hierarchy4"/>
    <dgm:cxn modelId="{A777C46D-9A56-4BC9-97B2-603F22005C25}" srcId="{D7854B0A-D3B4-472B-80B2-C97077823F86}" destId="{6003F665-BB46-4168-ACD4-5CDB030A93CF}" srcOrd="0" destOrd="0" parTransId="{51007A92-CA3B-4BE0-B4FB-9B07B46D173D}" sibTransId="{4043359B-5751-4543-B8D3-9948E6B8E127}"/>
    <dgm:cxn modelId="{1288B8CD-E9AD-49B1-A456-CC19FB16DBA0}" type="presOf" srcId="{31AC8170-811D-44A0-94B4-31FE80E6C0C3}" destId="{E74718D8-4631-49DA-BF5E-7827D3405DBA}" srcOrd="0" destOrd="0" presId="urn:microsoft.com/office/officeart/2005/8/layout/hierarchy4"/>
    <dgm:cxn modelId="{B61A1E6D-78E3-457A-88CC-7D915BABFBFD}" type="presOf" srcId="{F7CE08A8-8AA5-4B37-8EB5-4FAD0B9D3A52}" destId="{04D0E975-0153-4FC9-AEA8-A2DFC67B8290}" srcOrd="0" destOrd="0" presId="urn:microsoft.com/office/officeart/2005/8/layout/hierarchy4"/>
    <dgm:cxn modelId="{5AC4C20A-36FD-477C-A020-752D80D9DFA2}" srcId="{007C7A3D-66F9-4255-B32F-D52248661C32}" destId="{31AC8170-811D-44A0-94B4-31FE80E6C0C3}" srcOrd="0" destOrd="0" parTransId="{18D3D1C9-00AD-4933-BC8E-8503A91C3776}" sibTransId="{2B63E80C-4B44-4532-AB34-32B52BB88AD9}"/>
    <dgm:cxn modelId="{39FEA5C5-FAC6-4EA4-AD66-E691D66032DC}" type="presOf" srcId="{007C7A3D-66F9-4255-B32F-D52248661C32}" destId="{EF12B850-F2D4-4143-99C8-E3B8E3CE0DA7}" srcOrd="0" destOrd="0" presId="urn:microsoft.com/office/officeart/2005/8/layout/hierarchy4"/>
    <dgm:cxn modelId="{0BBDAE40-7836-4E6F-A769-40BE09D3FD78}" srcId="{CBF1878D-0404-489A-9126-7ED1BC36FEF6}" destId="{F7CE08A8-8AA5-4B37-8EB5-4FAD0B9D3A52}" srcOrd="0" destOrd="0" parTransId="{36DDC60C-6B21-46AC-88BF-F08112B8A7B7}" sibTransId="{16473F33-585D-46B6-8F0C-2A3E1AEC267B}"/>
    <dgm:cxn modelId="{363ADE5D-78DD-47A2-BBDD-444B98009CC7}" type="presParOf" srcId="{3B3CC1E6-2392-4307-9BBC-07A04A6C7AA8}" destId="{08E74752-4BC5-42BC-A2E9-B0D1CC993B5A}" srcOrd="0" destOrd="0" presId="urn:microsoft.com/office/officeart/2005/8/layout/hierarchy4"/>
    <dgm:cxn modelId="{B184C3CD-C82D-47CA-AC86-31E592B0E242}" type="presParOf" srcId="{08E74752-4BC5-42BC-A2E9-B0D1CC993B5A}" destId="{9BDEB990-FA81-4B58-A709-0A056F9071C5}" srcOrd="0" destOrd="0" presId="urn:microsoft.com/office/officeart/2005/8/layout/hierarchy4"/>
    <dgm:cxn modelId="{E68B531A-2C53-4558-AA91-F84023AE8CEE}" type="presParOf" srcId="{08E74752-4BC5-42BC-A2E9-B0D1CC993B5A}" destId="{21613A5A-4361-4B60-84B3-F331ADB63614}" srcOrd="1" destOrd="0" presId="urn:microsoft.com/office/officeart/2005/8/layout/hierarchy4"/>
    <dgm:cxn modelId="{7E296D5B-3ABA-4E34-A29D-ED2AC47B3E9F}" type="presParOf" srcId="{08E74752-4BC5-42BC-A2E9-B0D1CC993B5A}" destId="{F0CE562F-F4CE-4166-9A48-2280DCEF848F}" srcOrd="2" destOrd="0" presId="urn:microsoft.com/office/officeart/2005/8/layout/hierarchy4"/>
    <dgm:cxn modelId="{CEE5F944-3C91-460F-B4AD-48F84FCCD516}" type="presParOf" srcId="{F0CE562F-F4CE-4166-9A48-2280DCEF848F}" destId="{D1E6B479-03F6-4E3D-9ADF-36ACE226B3CA}" srcOrd="0" destOrd="0" presId="urn:microsoft.com/office/officeart/2005/8/layout/hierarchy4"/>
    <dgm:cxn modelId="{F318A22E-B92D-46D6-B115-D5B98C119D62}" type="presParOf" srcId="{D1E6B479-03F6-4E3D-9ADF-36ACE226B3CA}" destId="{E9396465-25A3-407C-AF10-E38EA957871C}" srcOrd="0" destOrd="0" presId="urn:microsoft.com/office/officeart/2005/8/layout/hierarchy4"/>
    <dgm:cxn modelId="{18C44E7B-F46C-4927-AC24-1B3C492B371A}" type="presParOf" srcId="{D1E6B479-03F6-4E3D-9ADF-36ACE226B3CA}" destId="{C6CC5700-E2E3-4D72-9F21-B1A720B468E2}" srcOrd="1" destOrd="0" presId="urn:microsoft.com/office/officeart/2005/8/layout/hierarchy4"/>
    <dgm:cxn modelId="{A2B79D2F-A0B0-4F22-9C9F-20C1526EF85C}" type="presParOf" srcId="{D1E6B479-03F6-4E3D-9ADF-36ACE226B3CA}" destId="{CE0A2E70-2875-46C3-87E1-0D0459573F1A}" srcOrd="2" destOrd="0" presId="urn:microsoft.com/office/officeart/2005/8/layout/hierarchy4"/>
    <dgm:cxn modelId="{7360B922-21B4-4F80-BD09-0E542C5807D4}" type="presParOf" srcId="{CE0A2E70-2875-46C3-87E1-0D0459573F1A}" destId="{E96A7AFE-C49A-4B2E-BAEA-26794E7AC635}" srcOrd="0" destOrd="0" presId="urn:microsoft.com/office/officeart/2005/8/layout/hierarchy4"/>
    <dgm:cxn modelId="{29A5F88D-F96B-47FE-8D7D-5BDCA352EBC9}" type="presParOf" srcId="{E96A7AFE-C49A-4B2E-BAEA-26794E7AC635}" destId="{EF12B850-F2D4-4143-99C8-E3B8E3CE0DA7}" srcOrd="0" destOrd="0" presId="urn:microsoft.com/office/officeart/2005/8/layout/hierarchy4"/>
    <dgm:cxn modelId="{4B0FE967-F9AA-4F20-AF92-AF8DE73A3962}" type="presParOf" srcId="{E96A7AFE-C49A-4B2E-BAEA-26794E7AC635}" destId="{7AB62D53-41B0-4644-B973-7EC1F225BD88}" srcOrd="1" destOrd="0" presId="urn:microsoft.com/office/officeart/2005/8/layout/hierarchy4"/>
    <dgm:cxn modelId="{119DC48A-894E-4994-A968-C27F688367C4}" type="presParOf" srcId="{E96A7AFE-C49A-4B2E-BAEA-26794E7AC635}" destId="{63E671C1-6F7B-4115-B15F-DECDC7E318F4}" srcOrd="2" destOrd="0" presId="urn:microsoft.com/office/officeart/2005/8/layout/hierarchy4"/>
    <dgm:cxn modelId="{DBADCECF-A3E8-4B0F-9C37-77E5930FFE2F}" type="presParOf" srcId="{63E671C1-6F7B-4115-B15F-DECDC7E318F4}" destId="{AC387FE6-531F-46F1-91EB-8D8C6179F410}" srcOrd="0" destOrd="0" presId="urn:microsoft.com/office/officeart/2005/8/layout/hierarchy4"/>
    <dgm:cxn modelId="{930C1EE2-2CCB-4F5E-BFF0-6D0E7318C0C8}" type="presParOf" srcId="{AC387FE6-531F-46F1-91EB-8D8C6179F410}" destId="{E74718D8-4631-49DA-BF5E-7827D3405DBA}" srcOrd="0" destOrd="0" presId="urn:microsoft.com/office/officeart/2005/8/layout/hierarchy4"/>
    <dgm:cxn modelId="{05818C22-5CD8-47D7-8C7D-66BDDB38CB2F}" type="presParOf" srcId="{AC387FE6-531F-46F1-91EB-8D8C6179F410}" destId="{217CB47F-0F53-485A-8036-3831F96F15BA}" srcOrd="1" destOrd="0" presId="urn:microsoft.com/office/officeart/2005/8/layout/hierarchy4"/>
    <dgm:cxn modelId="{C0FE7FFF-88A0-4CBF-ADB8-474C106CE99C}" type="presParOf" srcId="{AC387FE6-531F-46F1-91EB-8D8C6179F410}" destId="{8A00C92E-6021-4373-9538-6C06E6402ACA}" srcOrd="2" destOrd="0" presId="urn:microsoft.com/office/officeart/2005/8/layout/hierarchy4"/>
    <dgm:cxn modelId="{DFB134AB-3309-4F87-A9AB-F089C062817C}" type="presParOf" srcId="{8A00C92E-6021-4373-9538-6C06E6402ACA}" destId="{099894BD-6B74-44F5-9779-65C350046449}" srcOrd="0" destOrd="0" presId="urn:microsoft.com/office/officeart/2005/8/layout/hierarchy4"/>
    <dgm:cxn modelId="{9D1441B5-8C77-486A-95AC-E357BC484A93}" type="presParOf" srcId="{099894BD-6B74-44F5-9779-65C350046449}" destId="{2B58E87B-196D-4468-A99B-FC9E7A951598}" srcOrd="0" destOrd="0" presId="urn:microsoft.com/office/officeart/2005/8/layout/hierarchy4"/>
    <dgm:cxn modelId="{D7FEB5BD-CF0E-4CA9-8BE0-E0CC6CEDEFAD}" type="presParOf" srcId="{099894BD-6B74-44F5-9779-65C350046449}" destId="{D12567EA-46A6-4930-BDE1-6D02B1DB1788}" srcOrd="1" destOrd="0" presId="urn:microsoft.com/office/officeart/2005/8/layout/hierarchy4"/>
    <dgm:cxn modelId="{F05605AA-208C-48EC-9721-B1A848669043}" type="presParOf" srcId="{099894BD-6B74-44F5-9779-65C350046449}" destId="{431ABBAB-BA2D-4FD4-86F4-89084487C3A5}" srcOrd="2" destOrd="0" presId="urn:microsoft.com/office/officeart/2005/8/layout/hierarchy4"/>
    <dgm:cxn modelId="{F0CB287F-A72C-4E74-8D42-41C21985A454}" type="presParOf" srcId="{431ABBAB-BA2D-4FD4-86F4-89084487C3A5}" destId="{806E49B8-A9A5-4613-AE30-B18835FB9FE4}" srcOrd="0" destOrd="0" presId="urn:microsoft.com/office/officeart/2005/8/layout/hierarchy4"/>
    <dgm:cxn modelId="{193A484E-3DA4-4DD1-AFD9-EC074993FA03}" type="presParOf" srcId="{806E49B8-A9A5-4613-AE30-B18835FB9FE4}" destId="{04D0E975-0153-4FC9-AEA8-A2DFC67B8290}" srcOrd="0" destOrd="0" presId="urn:microsoft.com/office/officeart/2005/8/layout/hierarchy4"/>
    <dgm:cxn modelId="{DE97ACDB-2010-495C-B606-C2B3F5DB507C}"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Receiving initiatives</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r>
            <a:rPr lang="en-GB" dirty="0"/>
            <a:t>Developing attuned interactions</a:t>
          </a:r>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r>
            <a:rPr lang="en-GB" dirty="0"/>
            <a:t>Guiding </a:t>
          </a:r>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endParaRPr lang="en-GB"/>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00B050"/>
        </a:solidFill>
      </dgm:spPr>
      <dgm:t>
        <a:bodyPr/>
        <a:lstStyle/>
        <a:p>
          <a:r>
            <a:rPr lang="en-GB" dirty="0"/>
            <a:t> Encouraging initiatives</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custLinFactNeighborX="-1690" custLinFactNeighborY="-25708">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1803C439-A9B4-45D5-8515-BFCA4759C4BE}" type="presOf" srcId="{007C7A3D-66F9-4255-B32F-D52248661C32}" destId="{EF12B850-F2D4-4143-99C8-E3B8E3CE0DA7}" srcOrd="0" destOrd="0" presId="urn:microsoft.com/office/officeart/2005/8/layout/hierarchy4"/>
    <dgm:cxn modelId="{9F9280AE-0433-4BBC-AE1E-D6BB76A5D1E5}" type="presOf" srcId="{31AC8170-811D-44A0-94B4-31FE80E6C0C3}" destId="{E74718D8-4631-49DA-BF5E-7827D3405DBA}" srcOrd="0" destOrd="0" presId="urn:microsoft.com/office/officeart/2005/8/layout/hierarchy4"/>
    <dgm:cxn modelId="{8D10C5AD-C8E2-4094-80E9-A02733B3B498}" type="presOf" srcId="{D7854B0A-D3B4-472B-80B2-C97077823F86}" destId="{3B3CC1E6-2392-4307-9BBC-07A04A6C7AA8}" srcOrd="0" destOrd="0" presId="urn:microsoft.com/office/officeart/2005/8/layout/hierarchy4"/>
    <dgm:cxn modelId="{175480C5-71EE-4A60-ABDA-B9A0AAAD38BE}" type="presOf" srcId="{8187E80A-A0A4-4C39-B009-B0EE02EB8EEA}" destId="{E9396465-25A3-407C-AF10-E38EA957871C}" srcOrd="0" destOrd="0" presId="urn:microsoft.com/office/officeart/2005/8/layout/hierarchy4"/>
    <dgm:cxn modelId="{7BA88F5C-3CA8-421C-89C4-2ECE1C4D9B69}" srcId="{31AC8170-811D-44A0-94B4-31FE80E6C0C3}" destId="{CBF1878D-0404-489A-9126-7ED1BC36FEF6}" srcOrd="0" destOrd="0" parTransId="{F559F9F9-C01C-4B19-9E94-FE1173C77288}" sibTransId="{E43070F1-94A2-4F47-9ABB-1B8593745CBE}"/>
    <dgm:cxn modelId="{A2E7763D-1FC5-45D7-8436-1FB94F054420}" type="presOf" srcId="{6003F665-BB46-4168-ACD4-5CDB030A93CF}" destId="{9BDEB990-FA81-4B58-A709-0A056F9071C5}" srcOrd="0" destOrd="0" presId="urn:microsoft.com/office/officeart/2005/8/layout/hierarchy4"/>
    <dgm:cxn modelId="{BFAD6870-FCA4-49FB-A1C7-1C3569EDD2B3}" srcId="{8187E80A-A0A4-4C39-B009-B0EE02EB8EEA}" destId="{007C7A3D-66F9-4255-B32F-D52248661C32}" srcOrd="0" destOrd="0" parTransId="{FD0F898C-667A-4EA6-9F73-4819E07CCCD8}" sibTransId="{72D5F6BE-EDA7-4E13-A0B9-42940240C4BF}"/>
    <dgm:cxn modelId="{4B54EEC5-6313-4CB3-AA2E-5C0768C26FC0}" srcId="{6003F665-BB46-4168-ACD4-5CDB030A93CF}" destId="{8187E80A-A0A4-4C39-B009-B0EE02EB8EEA}" srcOrd="0" destOrd="0" parTransId="{174FEDF9-2ACC-496B-879C-F2F08DDFC155}" sibTransId="{023E26A4-D4FF-457A-9AC0-314397664EF0}"/>
    <dgm:cxn modelId="{A777C46D-9A56-4BC9-97B2-603F22005C25}" srcId="{D7854B0A-D3B4-472B-80B2-C97077823F86}" destId="{6003F665-BB46-4168-ACD4-5CDB030A93CF}" srcOrd="0" destOrd="0" parTransId="{51007A92-CA3B-4BE0-B4FB-9B07B46D173D}" sibTransId="{4043359B-5751-4543-B8D3-9948E6B8E127}"/>
    <dgm:cxn modelId="{1CA2BDBC-C75A-41A6-92A7-972FD82A78AB}" type="presOf" srcId="{CBF1878D-0404-489A-9126-7ED1BC36FEF6}" destId="{2B58E87B-196D-4468-A99B-FC9E7A951598}" srcOrd="0" destOrd="0" presId="urn:microsoft.com/office/officeart/2005/8/layout/hierarchy4"/>
    <dgm:cxn modelId="{7CD29B09-59C1-4673-A2AD-27C6ADD4D538}" type="presOf" srcId="{F7CE08A8-8AA5-4B37-8EB5-4FAD0B9D3A52}" destId="{04D0E975-0153-4FC9-AEA8-A2DFC67B8290}" srcOrd="0" destOrd="0" presId="urn:microsoft.com/office/officeart/2005/8/layout/hierarchy4"/>
    <dgm:cxn modelId="{5AC4C20A-36FD-477C-A020-752D80D9DFA2}" srcId="{007C7A3D-66F9-4255-B32F-D52248661C32}" destId="{31AC8170-811D-44A0-94B4-31FE80E6C0C3}" srcOrd="0" destOrd="0" parTransId="{18D3D1C9-00AD-4933-BC8E-8503A91C3776}" sibTransId="{2B63E80C-4B44-4532-AB34-32B52BB88AD9}"/>
    <dgm:cxn modelId="{0BBDAE40-7836-4E6F-A769-40BE09D3FD78}" srcId="{CBF1878D-0404-489A-9126-7ED1BC36FEF6}" destId="{F7CE08A8-8AA5-4B37-8EB5-4FAD0B9D3A52}" srcOrd="0" destOrd="0" parTransId="{36DDC60C-6B21-46AC-88BF-F08112B8A7B7}" sibTransId="{16473F33-585D-46B6-8F0C-2A3E1AEC267B}"/>
    <dgm:cxn modelId="{45260427-A4B8-48FE-ADC1-264D14673858}" type="presParOf" srcId="{3B3CC1E6-2392-4307-9BBC-07A04A6C7AA8}" destId="{08E74752-4BC5-42BC-A2E9-B0D1CC993B5A}" srcOrd="0" destOrd="0" presId="urn:microsoft.com/office/officeart/2005/8/layout/hierarchy4"/>
    <dgm:cxn modelId="{7DA041DE-D0B9-4D26-A2F5-942D1301286E}" type="presParOf" srcId="{08E74752-4BC5-42BC-A2E9-B0D1CC993B5A}" destId="{9BDEB990-FA81-4B58-A709-0A056F9071C5}" srcOrd="0" destOrd="0" presId="urn:microsoft.com/office/officeart/2005/8/layout/hierarchy4"/>
    <dgm:cxn modelId="{9E31DD7F-A2EE-40D1-A6E4-085553435C3E}" type="presParOf" srcId="{08E74752-4BC5-42BC-A2E9-B0D1CC993B5A}" destId="{21613A5A-4361-4B60-84B3-F331ADB63614}" srcOrd="1" destOrd="0" presId="urn:microsoft.com/office/officeart/2005/8/layout/hierarchy4"/>
    <dgm:cxn modelId="{0AFCCE9B-7C47-4226-B3B1-46DE4D15FAB9}" type="presParOf" srcId="{08E74752-4BC5-42BC-A2E9-B0D1CC993B5A}" destId="{F0CE562F-F4CE-4166-9A48-2280DCEF848F}" srcOrd="2" destOrd="0" presId="urn:microsoft.com/office/officeart/2005/8/layout/hierarchy4"/>
    <dgm:cxn modelId="{386572C5-A7D9-4B8E-A612-1BB30E628514}" type="presParOf" srcId="{F0CE562F-F4CE-4166-9A48-2280DCEF848F}" destId="{D1E6B479-03F6-4E3D-9ADF-36ACE226B3CA}" srcOrd="0" destOrd="0" presId="urn:microsoft.com/office/officeart/2005/8/layout/hierarchy4"/>
    <dgm:cxn modelId="{92ABCE44-12EE-4C12-A916-4660D716A724}" type="presParOf" srcId="{D1E6B479-03F6-4E3D-9ADF-36ACE226B3CA}" destId="{E9396465-25A3-407C-AF10-E38EA957871C}" srcOrd="0" destOrd="0" presId="urn:microsoft.com/office/officeart/2005/8/layout/hierarchy4"/>
    <dgm:cxn modelId="{A1329E2E-73AC-4EE4-AF76-7F0B6FFC372A}" type="presParOf" srcId="{D1E6B479-03F6-4E3D-9ADF-36ACE226B3CA}" destId="{C6CC5700-E2E3-4D72-9F21-B1A720B468E2}" srcOrd="1" destOrd="0" presId="urn:microsoft.com/office/officeart/2005/8/layout/hierarchy4"/>
    <dgm:cxn modelId="{FBF070EE-1E46-4D8E-BBD7-90089555CDDB}" type="presParOf" srcId="{D1E6B479-03F6-4E3D-9ADF-36ACE226B3CA}" destId="{CE0A2E70-2875-46C3-87E1-0D0459573F1A}" srcOrd="2" destOrd="0" presId="urn:microsoft.com/office/officeart/2005/8/layout/hierarchy4"/>
    <dgm:cxn modelId="{074A4446-7BD4-46FA-A439-06CF76DE5F42}" type="presParOf" srcId="{CE0A2E70-2875-46C3-87E1-0D0459573F1A}" destId="{E96A7AFE-C49A-4B2E-BAEA-26794E7AC635}" srcOrd="0" destOrd="0" presId="urn:microsoft.com/office/officeart/2005/8/layout/hierarchy4"/>
    <dgm:cxn modelId="{F381532D-965E-4868-BCD6-AE288A24CBF4}" type="presParOf" srcId="{E96A7AFE-C49A-4B2E-BAEA-26794E7AC635}" destId="{EF12B850-F2D4-4143-99C8-E3B8E3CE0DA7}" srcOrd="0" destOrd="0" presId="urn:microsoft.com/office/officeart/2005/8/layout/hierarchy4"/>
    <dgm:cxn modelId="{3E5EA7E6-BD9E-4A0D-99BD-3B7FC4198A87}" type="presParOf" srcId="{E96A7AFE-C49A-4B2E-BAEA-26794E7AC635}" destId="{7AB62D53-41B0-4644-B973-7EC1F225BD88}" srcOrd="1" destOrd="0" presId="urn:microsoft.com/office/officeart/2005/8/layout/hierarchy4"/>
    <dgm:cxn modelId="{47C81A53-632B-433E-BF85-46CDA3FF875D}" type="presParOf" srcId="{E96A7AFE-C49A-4B2E-BAEA-26794E7AC635}" destId="{63E671C1-6F7B-4115-B15F-DECDC7E318F4}" srcOrd="2" destOrd="0" presId="urn:microsoft.com/office/officeart/2005/8/layout/hierarchy4"/>
    <dgm:cxn modelId="{321A61AA-D1AC-41E3-95A0-BF624392388F}" type="presParOf" srcId="{63E671C1-6F7B-4115-B15F-DECDC7E318F4}" destId="{AC387FE6-531F-46F1-91EB-8D8C6179F410}" srcOrd="0" destOrd="0" presId="urn:microsoft.com/office/officeart/2005/8/layout/hierarchy4"/>
    <dgm:cxn modelId="{0C53ECAB-8FAA-435C-A8BF-9096A84B1095}" type="presParOf" srcId="{AC387FE6-531F-46F1-91EB-8D8C6179F410}" destId="{E74718D8-4631-49DA-BF5E-7827D3405DBA}" srcOrd="0" destOrd="0" presId="urn:microsoft.com/office/officeart/2005/8/layout/hierarchy4"/>
    <dgm:cxn modelId="{39A43AF0-3D9E-4B2D-993D-E09E7202F9C7}" type="presParOf" srcId="{AC387FE6-531F-46F1-91EB-8D8C6179F410}" destId="{217CB47F-0F53-485A-8036-3831F96F15BA}" srcOrd="1" destOrd="0" presId="urn:microsoft.com/office/officeart/2005/8/layout/hierarchy4"/>
    <dgm:cxn modelId="{560911F8-F42B-444B-9B9C-DFD25ED64689}" type="presParOf" srcId="{AC387FE6-531F-46F1-91EB-8D8C6179F410}" destId="{8A00C92E-6021-4373-9538-6C06E6402ACA}" srcOrd="2" destOrd="0" presId="urn:microsoft.com/office/officeart/2005/8/layout/hierarchy4"/>
    <dgm:cxn modelId="{EC8A894F-BD5E-4945-84CB-A9905EBD80F3}" type="presParOf" srcId="{8A00C92E-6021-4373-9538-6C06E6402ACA}" destId="{099894BD-6B74-44F5-9779-65C350046449}" srcOrd="0" destOrd="0" presId="urn:microsoft.com/office/officeart/2005/8/layout/hierarchy4"/>
    <dgm:cxn modelId="{89BCDAE5-EC32-4A9D-8C1B-10D19AA4EC55}" type="presParOf" srcId="{099894BD-6B74-44F5-9779-65C350046449}" destId="{2B58E87B-196D-4468-A99B-FC9E7A951598}" srcOrd="0" destOrd="0" presId="urn:microsoft.com/office/officeart/2005/8/layout/hierarchy4"/>
    <dgm:cxn modelId="{420A6F5E-91F7-473C-8316-DDA702CAB780}" type="presParOf" srcId="{099894BD-6B74-44F5-9779-65C350046449}" destId="{D12567EA-46A6-4930-BDE1-6D02B1DB1788}" srcOrd="1" destOrd="0" presId="urn:microsoft.com/office/officeart/2005/8/layout/hierarchy4"/>
    <dgm:cxn modelId="{2B9141CB-AF80-4704-AC62-0D82E751C50C}" type="presParOf" srcId="{099894BD-6B74-44F5-9779-65C350046449}" destId="{431ABBAB-BA2D-4FD4-86F4-89084487C3A5}" srcOrd="2" destOrd="0" presId="urn:microsoft.com/office/officeart/2005/8/layout/hierarchy4"/>
    <dgm:cxn modelId="{4C29E5C4-AF00-4FE3-8556-B25D92E4391B}" type="presParOf" srcId="{431ABBAB-BA2D-4FD4-86F4-89084487C3A5}" destId="{806E49B8-A9A5-4613-AE30-B18835FB9FE4}" srcOrd="0" destOrd="0" presId="urn:microsoft.com/office/officeart/2005/8/layout/hierarchy4"/>
    <dgm:cxn modelId="{F38BB7BD-1B84-428A-9CF8-599AB4D76DE2}" type="presParOf" srcId="{806E49B8-A9A5-4613-AE30-B18835FB9FE4}" destId="{04D0E975-0153-4FC9-AEA8-A2DFC67B8290}" srcOrd="0" destOrd="0" presId="urn:microsoft.com/office/officeart/2005/8/layout/hierarchy4"/>
    <dgm:cxn modelId="{FAF19214-6632-4DA3-8EA4-3095D94555A0}"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854B0A-D3B4-472B-80B2-C97077823F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31AC8170-811D-44A0-94B4-31FE80E6C0C3}">
      <dgm:prSet phldrT="[Text]"/>
      <dgm:spPr/>
      <dgm:t>
        <a:bodyPr/>
        <a:lstStyle/>
        <a:p>
          <a:r>
            <a:rPr lang="en-GB" dirty="0"/>
            <a:t> Receiving initiatives</a:t>
          </a:r>
        </a:p>
      </dgm:t>
    </dgm:pt>
    <dgm:pt modelId="{18D3D1C9-00AD-4933-BC8E-8503A91C3776}" type="parTrans" cxnId="{5AC4C20A-36FD-477C-A020-752D80D9DFA2}">
      <dgm:prSet/>
      <dgm:spPr/>
      <dgm:t>
        <a:bodyPr/>
        <a:lstStyle/>
        <a:p>
          <a:endParaRPr lang="en-GB"/>
        </a:p>
      </dgm:t>
    </dgm:pt>
    <dgm:pt modelId="{2B63E80C-4B44-4532-AB34-32B52BB88AD9}" type="sibTrans" cxnId="{5AC4C20A-36FD-477C-A020-752D80D9DFA2}">
      <dgm:prSet/>
      <dgm:spPr/>
      <dgm:t>
        <a:bodyPr/>
        <a:lstStyle/>
        <a:p>
          <a:endParaRPr lang="en-GB"/>
        </a:p>
      </dgm:t>
    </dgm:pt>
    <dgm:pt modelId="{F7CE08A8-8AA5-4B37-8EB5-4FAD0B9D3A52}">
      <dgm:prSet phldrT="[Text]"/>
      <dgm:spPr>
        <a:solidFill>
          <a:srgbClr val="0070C0"/>
        </a:solidFill>
      </dgm:spPr>
      <dgm:t>
        <a:bodyPr/>
        <a:lstStyle/>
        <a:p>
          <a:r>
            <a:rPr lang="en-GB" dirty="0"/>
            <a:t>Being attentive</a:t>
          </a:r>
        </a:p>
      </dgm:t>
    </dgm:pt>
    <dgm:pt modelId="{36DDC60C-6B21-46AC-88BF-F08112B8A7B7}" type="parTrans" cxnId="{0BBDAE40-7836-4E6F-A769-40BE09D3FD78}">
      <dgm:prSet/>
      <dgm:spPr/>
      <dgm:t>
        <a:bodyPr/>
        <a:lstStyle/>
        <a:p>
          <a:endParaRPr lang="en-GB"/>
        </a:p>
      </dgm:t>
    </dgm:pt>
    <dgm:pt modelId="{16473F33-585D-46B6-8F0C-2A3E1AEC267B}" type="sibTrans" cxnId="{0BBDAE40-7836-4E6F-A769-40BE09D3FD78}">
      <dgm:prSet/>
      <dgm:spPr/>
      <dgm:t>
        <a:bodyPr/>
        <a:lstStyle/>
        <a:p>
          <a:endParaRPr lang="en-GB"/>
        </a:p>
      </dgm:t>
    </dgm:pt>
    <dgm:pt modelId="{007C7A3D-66F9-4255-B32F-D52248661C32}">
      <dgm:prSet/>
      <dgm:spPr/>
      <dgm:t>
        <a:bodyPr/>
        <a:lstStyle/>
        <a:p>
          <a:r>
            <a:rPr lang="en-GB" dirty="0"/>
            <a:t>Developing attuned interactions</a:t>
          </a:r>
        </a:p>
      </dgm:t>
    </dgm:pt>
    <dgm:pt modelId="{FD0F898C-667A-4EA6-9F73-4819E07CCCD8}" type="parTrans" cxnId="{BFAD6870-FCA4-49FB-A1C7-1C3569EDD2B3}">
      <dgm:prSet/>
      <dgm:spPr/>
      <dgm:t>
        <a:bodyPr/>
        <a:lstStyle/>
        <a:p>
          <a:endParaRPr lang="en-GB"/>
        </a:p>
      </dgm:t>
    </dgm:pt>
    <dgm:pt modelId="{72D5F6BE-EDA7-4E13-A0B9-42940240C4BF}" type="sibTrans" cxnId="{BFAD6870-FCA4-49FB-A1C7-1C3569EDD2B3}">
      <dgm:prSet/>
      <dgm:spPr/>
      <dgm:t>
        <a:bodyPr/>
        <a:lstStyle/>
        <a:p>
          <a:endParaRPr lang="en-GB"/>
        </a:p>
      </dgm:t>
    </dgm:pt>
    <dgm:pt modelId="{8187E80A-A0A4-4C39-B009-B0EE02EB8EEA}">
      <dgm:prSet/>
      <dgm:spPr/>
      <dgm:t>
        <a:bodyPr/>
        <a:lstStyle/>
        <a:p>
          <a:r>
            <a:rPr lang="en-GB" dirty="0"/>
            <a:t>Guiding</a:t>
          </a:r>
        </a:p>
      </dgm:t>
    </dgm:pt>
    <dgm:pt modelId="{174FEDF9-2ACC-496B-879C-F2F08DDFC155}" type="parTrans" cxnId="{4B54EEC5-6313-4CB3-AA2E-5C0768C26FC0}">
      <dgm:prSet/>
      <dgm:spPr/>
      <dgm:t>
        <a:bodyPr/>
        <a:lstStyle/>
        <a:p>
          <a:endParaRPr lang="en-GB"/>
        </a:p>
      </dgm:t>
    </dgm:pt>
    <dgm:pt modelId="{023E26A4-D4FF-457A-9AC0-314397664EF0}" type="sibTrans" cxnId="{4B54EEC5-6313-4CB3-AA2E-5C0768C26FC0}">
      <dgm:prSet/>
      <dgm:spPr/>
      <dgm:t>
        <a:bodyPr/>
        <a:lstStyle/>
        <a:p>
          <a:endParaRPr lang="en-GB"/>
        </a:p>
      </dgm:t>
    </dgm:pt>
    <dgm:pt modelId="{6003F665-BB46-4168-ACD4-5CDB030A93CF}">
      <dgm:prSet/>
      <dgm:spPr/>
      <dgm:t>
        <a:bodyPr/>
        <a:lstStyle/>
        <a:p>
          <a:r>
            <a:rPr lang="en-GB" dirty="0"/>
            <a:t>Deepening discussion</a:t>
          </a:r>
        </a:p>
      </dgm:t>
    </dgm:pt>
    <dgm:pt modelId="{51007A92-CA3B-4BE0-B4FB-9B07B46D173D}" type="parTrans" cxnId="{A777C46D-9A56-4BC9-97B2-603F22005C25}">
      <dgm:prSet/>
      <dgm:spPr/>
      <dgm:t>
        <a:bodyPr/>
        <a:lstStyle/>
        <a:p>
          <a:endParaRPr lang="en-GB"/>
        </a:p>
      </dgm:t>
    </dgm:pt>
    <dgm:pt modelId="{4043359B-5751-4543-B8D3-9948E6B8E127}" type="sibTrans" cxnId="{A777C46D-9A56-4BC9-97B2-603F22005C25}">
      <dgm:prSet/>
      <dgm:spPr/>
      <dgm:t>
        <a:bodyPr/>
        <a:lstStyle/>
        <a:p>
          <a:endParaRPr lang="en-GB"/>
        </a:p>
      </dgm:t>
    </dgm:pt>
    <dgm:pt modelId="{CBF1878D-0404-489A-9126-7ED1BC36FEF6}">
      <dgm:prSet phldrT="[Text]"/>
      <dgm:spPr>
        <a:solidFill>
          <a:srgbClr val="00B050"/>
        </a:solidFill>
      </dgm:spPr>
      <dgm:t>
        <a:bodyPr/>
        <a:lstStyle/>
        <a:p>
          <a:r>
            <a:rPr lang="en-GB" dirty="0"/>
            <a:t> Encouraging initiatives</a:t>
          </a:r>
        </a:p>
      </dgm:t>
    </dgm:pt>
    <dgm:pt modelId="{E43070F1-94A2-4F47-9ABB-1B8593745CBE}" type="sibTrans" cxnId="{7BA88F5C-3CA8-421C-89C4-2ECE1C4D9B69}">
      <dgm:prSet/>
      <dgm:spPr/>
      <dgm:t>
        <a:bodyPr/>
        <a:lstStyle/>
        <a:p>
          <a:endParaRPr lang="en-GB"/>
        </a:p>
      </dgm:t>
    </dgm:pt>
    <dgm:pt modelId="{F559F9F9-C01C-4B19-9E94-FE1173C77288}" type="parTrans" cxnId="{7BA88F5C-3CA8-421C-89C4-2ECE1C4D9B69}">
      <dgm:prSet/>
      <dgm:spPr/>
      <dgm:t>
        <a:bodyPr/>
        <a:lstStyle/>
        <a:p>
          <a:endParaRPr lang="en-GB"/>
        </a:p>
      </dgm:t>
    </dgm:pt>
    <dgm:pt modelId="{3B3CC1E6-2392-4307-9BBC-07A04A6C7AA8}" type="pres">
      <dgm:prSet presAssocID="{D7854B0A-D3B4-472B-80B2-C97077823F86}" presName="Name0" presStyleCnt="0">
        <dgm:presLayoutVars>
          <dgm:chPref val="1"/>
          <dgm:dir/>
          <dgm:animOne val="branch"/>
          <dgm:animLvl val="lvl"/>
          <dgm:resizeHandles/>
        </dgm:presLayoutVars>
      </dgm:prSet>
      <dgm:spPr/>
      <dgm:t>
        <a:bodyPr/>
        <a:lstStyle/>
        <a:p>
          <a:endParaRPr lang="en-GB"/>
        </a:p>
      </dgm:t>
    </dgm:pt>
    <dgm:pt modelId="{08E74752-4BC5-42BC-A2E9-B0D1CC993B5A}" type="pres">
      <dgm:prSet presAssocID="{6003F665-BB46-4168-ACD4-5CDB030A93CF}" presName="vertOne" presStyleCnt="0"/>
      <dgm:spPr/>
    </dgm:pt>
    <dgm:pt modelId="{9BDEB990-FA81-4B58-A709-0A056F9071C5}" type="pres">
      <dgm:prSet presAssocID="{6003F665-BB46-4168-ACD4-5CDB030A93CF}" presName="txOne" presStyleLbl="node0" presStyleIdx="0" presStyleCnt="1">
        <dgm:presLayoutVars>
          <dgm:chPref val="3"/>
        </dgm:presLayoutVars>
      </dgm:prSet>
      <dgm:spPr/>
      <dgm:t>
        <a:bodyPr/>
        <a:lstStyle/>
        <a:p>
          <a:endParaRPr lang="en-GB"/>
        </a:p>
      </dgm:t>
    </dgm:pt>
    <dgm:pt modelId="{21613A5A-4361-4B60-84B3-F331ADB63614}" type="pres">
      <dgm:prSet presAssocID="{6003F665-BB46-4168-ACD4-5CDB030A93CF}" presName="parTransOne" presStyleCnt="0"/>
      <dgm:spPr/>
    </dgm:pt>
    <dgm:pt modelId="{F0CE562F-F4CE-4166-9A48-2280DCEF848F}" type="pres">
      <dgm:prSet presAssocID="{6003F665-BB46-4168-ACD4-5CDB030A93CF}" presName="horzOne" presStyleCnt="0"/>
      <dgm:spPr/>
    </dgm:pt>
    <dgm:pt modelId="{D1E6B479-03F6-4E3D-9ADF-36ACE226B3CA}" type="pres">
      <dgm:prSet presAssocID="{8187E80A-A0A4-4C39-B009-B0EE02EB8EEA}" presName="vertTwo" presStyleCnt="0"/>
      <dgm:spPr/>
    </dgm:pt>
    <dgm:pt modelId="{E9396465-25A3-407C-AF10-E38EA957871C}" type="pres">
      <dgm:prSet presAssocID="{8187E80A-A0A4-4C39-B009-B0EE02EB8EEA}" presName="txTwo" presStyleLbl="node2" presStyleIdx="0" presStyleCnt="1">
        <dgm:presLayoutVars>
          <dgm:chPref val="3"/>
        </dgm:presLayoutVars>
      </dgm:prSet>
      <dgm:spPr/>
      <dgm:t>
        <a:bodyPr/>
        <a:lstStyle/>
        <a:p>
          <a:endParaRPr lang="en-GB"/>
        </a:p>
      </dgm:t>
    </dgm:pt>
    <dgm:pt modelId="{C6CC5700-E2E3-4D72-9F21-B1A720B468E2}" type="pres">
      <dgm:prSet presAssocID="{8187E80A-A0A4-4C39-B009-B0EE02EB8EEA}" presName="parTransTwo" presStyleCnt="0"/>
      <dgm:spPr/>
    </dgm:pt>
    <dgm:pt modelId="{CE0A2E70-2875-46C3-87E1-0D0459573F1A}" type="pres">
      <dgm:prSet presAssocID="{8187E80A-A0A4-4C39-B009-B0EE02EB8EEA}" presName="horzTwo" presStyleCnt="0"/>
      <dgm:spPr/>
    </dgm:pt>
    <dgm:pt modelId="{E96A7AFE-C49A-4B2E-BAEA-26794E7AC635}" type="pres">
      <dgm:prSet presAssocID="{007C7A3D-66F9-4255-B32F-D52248661C32}" presName="vertThree" presStyleCnt="0"/>
      <dgm:spPr/>
    </dgm:pt>
    <dgm:pt modelId="{EF12B850-F2D4-4143-99C8-E3B8E3CE0DA7}" type="pres">
      <dgm:prSet presAssocID="{007C7A3D-66F9-4255-B32F-D52248661C32}" presName="txThree" presStyleLbl="node3" presStyleIdx="0" presStyleCnt="1">
        <dgm:presLayoutVars>
          <dgm:chPref val="3"/>
        </dgm:presLayoutVars>
      </dgm:prSet>
      <dgm:spPr/>
      <dgm:t>
        <a:bodyPr/>
        <a:lstStyle/>
        <a:p>
          <a:endParaRPr lang="en-GB"/>
        </a:p>
      </dgm:t>
    </dgm:pt>
    <dgm:pt modelId="{7AB62D53-41B0-4644-B973-7EC1F225BD88}" type="pres">
      <dgm:prSet presAssocID="{007C7A3D-66F9-4255-B32F-D52248661C32}" presName="parTransThree" presStyleCnt="0"/>
      <dgm:spPr/>
    </dgm:pt>
    <dgm:pt modelId="{63E671C1-6F7B-4115-B15F-DECDC7E318F4}" type="pres">
      <dgm:prSet presAssocID="{007C7A3D-66F9-4255-B32F-D52248661C32}" presName="horzThree" presStyleCnt="0"/>
      <dgm:spPr/>
    </dgm:pt>
    <dgm:pt modelId="{AC387FE6-531F-46F1-91EB-8D8C6179F410}" type="pres">
      <dgm:prSet presAssocID="{31AC8170-811D-44A0-94B4-31FE80E6C0C3}" presName="vertFour" presStyleCnt="0">
        <dgm:presLayoutVars>
          <dgm:chPref val="3"/>
        </dgm:presLayoutVars>
      </dgm:prSet>
      <dgm:spPr/>
    </dgm:pt>
    <dgm:pt modelId="{E74718D8-4631-49DA-BF5E-7827D3405DBA}" type="pres">
      <dgm:prSet presAssocID="{31AC8170-811D-44A0-94B4-31FE80E6C0C3}" presName="txFour" presStyleLbl="node4" presStyleIdx="0" presStyleCnt="3">
        <dgm:presLayoutVars>
          <dgm:chPref val="3"/>
        </dgm:presLayoutVars>
      </dgm:prSet>
      <dgm:spPr/>
      <dgm:t>
        <a:bodyPr/>
        <a:lstStyle/>
        <a:p>
          <a:endParaRPr lang="en-GB"/>
        </a:p>
      </dgm:t>
    </dgm:pt>
    <dgm:pt modelId="{217CB47F-0F53-485A-8036-3831F96F15BA}" type="pres">
      <dgm:prSet presAssocID="{31AC8170-811D-44A0-94B4-31FE80E6C0C3}" presName="parTransFour" presStyleCnt="0"/>
      <dgm:spPr/>
    </dgm:pt>
    <dgm:pt modelId="{8A00C92E-6021-4373-9538-6C06E6402ACA}" type="pres">
      <dgm:prSet presAssocID="{31AC8170-811D-44A0-94B4-31FE80E6C0C3}" presName="horzFour" presStyleCnt="0"/>
      <dgm:spPr/>
    </dgm:pt>
    <dgm:pt modelId="{099894BD-6B74-44F5-9779-65C350046449}" type="pres">
      <dgm:prSet presAssocID="{CBF1878D-0404-489A-9126-7ED1BC36FEF6}" presName="vertFour" presStyleCnt="0">
        <dgm:presLayoutVars>
          <dgm:chPref val="3"/>
        </dgm:presLayoutVars>
      </dgm:prSet>
      <dgm:spPr/>
    </dgm:pt>
    <dgm:pt modelId="{2B58E87B-196D-4468-A99B-FC9E7A951598}" type="pres">
      <dgm:prSet presAssocID="{CBF1878D-0404-489A-9126-7ED1BC36FEF6}" presName="txFour" presStyleLbl="node4" presStyleIdx="1" presStyleCnt="3">
        <dgm:presLayoutVars>
          <dgm:chPref val="3"/>
        </dgm:presLayoutVars>
      </dgm:prSet>
      <dgm:spPr/>
      <dgm:t>
        <a:bodyPr/>
        <a:lstStyle/>
        <a:p>
          <a:endParaRPr lang="en-GB"/>
        </a:p>
      </dgm:t>
    </dgm:pt>
    <dgm:pt modelId="{D12567EA-46A6-4930-BDE1-6D02B1DB1788}" type="pres">
      <dgm:prSet presAssocID="{CBF1878D-0404-489A-9126-7ED1BC36FEF6}" presName="parTransFour" presStyleCnt="0"/>
      <dgm:spPr/>
    </dgm:pt>
    <dgm:pt modelId="{431ABBAB-BA2D-4FD4-86F4-89084487C3A5}" type="pres">
      <dgm:prSet presAssocID="{CBF1878D-0404-489A-9126-7ED1BC36FEF6}" presName="horzFour" presStyleCnt="0"/>
      <dgm:spPr/>
    </dgm:pt>
    <dgm:pt modelId="{806E49B8-A9A5-4613-AE30-B18835FB9FE4}" type="pres">
      <dgm:prSet presAssocID="{F7CE08A8-8AA5-4B37-8EB5-4FAD0B9D3A52}" presName="vertFour" presStyleCnt="0">
        <dgm:presLayoutVars>
          <dgm:chPref val="3"/>
        </dgm:presLayoutVars>
      </dgm:prSet>
      <dgm:spPr/>
    </dgm:pt>
    <dgm:pt modelId="{04D0E975-0153-4FC9-AEA8-A2DFC67B8290}" type="pres">
      <dgm:prSet presAssocID="{F7CE08A8-8AA5-4B37-8EB5-4FAD0B9D3A52}" presName="txFour" presStyleLbl="node4" presStyleIdx="2" presStyleCnt="3">
        <dgm:presLayoutVars>
          <dgm:chPref val="3"/>
        </dgm:presLayoutVars>
      </dgm:prSet>
      <dgm:spPr/>
      <dgm:t>
        <a:bodyPr/>
        <a:lstStyle/>
        <a:p>
          <a:endParaRPr lang="en-GB"/>
        </a:p>
      </dgm:t>
    </dgm:pt>
    <dgm:pt modelId="{E96A898A-272A-4AA5-A0E1-1772E5311979}" type="pres">
      <dgm:prSet presAssocID="{F7CE08A8-8AA5-4B37-8EB5-4FAD0B9D3A52}" presName="horzFour" presStyleCnt="0"/>
      <dgm:spPr/>
    </dgm:pt>
  </dgm:ptLst>
  <dgm:cxnLst>
    <dgm:cxn modelId="{09C9C78D-EC88-4E8A-8E86-0E162ABA3CB3}" type="presOf" srcId="{31AC8170-811D-44A0-94B4-31FE80E6C0C3}" destId="{E74718D8-4631-49DA-BF5E-7827D3405DBA}" srcOrd="0" destOrd="0" presId="urn:microsoft.com/office/officeart/2005/8/layout/hierarchy4"/>
    <dgm:cxn modelId="{7BA88F5C-3CA8-421C-89C4-2ECE1C4D9B69}" srcId="{31AC8170-811D-44A0-94B4-31FE80E6C0C3}" destId="{CBF1878D-0404-489A-9126-7ED1BC36FEF6}" srcOrd="0" destOrd="0" parTransId="{F559F9F9-C01C-4B19-9E94-FE1173C77288}" sibTransId="{E43070F1-94A2-4F47-9ABB-1B8593745CBE}"/>
    <dgm:cxn modelId="{8D186E94-A871-494B-9CA7-69C787249FE6}" type="presOf" srcId="{6003F665-BB46-4168-ACD4-5CDB030A93CF}" destId="{9BDEB990-FA81-4B58-A709-0A056F9071C5}" srcOrd="0" destOrd="0" presId="urn:microsoft.com/office/officeart/2005/8/layout/hierarchy4"/>
    <dgm:cxn modelId="{BFAD6870-FCA4-49FB-A1C7-1C3569EDD2B3}" srcId="{8187E80A-A0A4-4C39-B009-B0EE02EB8EEA}" destId="{007C7A3D-66F9-4255-B32F-D52248661C32}" srcOrd="0" destOrd="0" parTransId="{FD0F898C-667A-4EA6-9F73-4819E07CCCD8}" sibTransId="{72D5F6BE-EDA7-4E13-A0B9-42940240C4BF}"/>
    <dgm:cxn modelId="{E06FA2B6-E134-4C3B-8E8C-4B9328958152}" type="presOf" srcId="{007C7A3D-66F9-4255-B32F-D52248661C32}" destId="{EF12B850-F2D4-4143-99C8-E3B8E3CE0DA7}" srcOrd="0" destOrd="0" presId="urn:microsoft.com/office/officeart/2005/8/layout/hierarchy4"/>
    <dgm:cxn modelId="{FDE8246D-B0C8-4565-AD0B-1F5230C2CA93}" type="presOf" srcId="{8187E80A-A0A4-4C39-B009-B0EE02EB8EEA}" destId="{E9396465-25A3-407C-AF10-E38EA957871C}" srcOrd="0" destOrd="0" presId="urn:microsoft.com/office/officeart/2005/8/layout/hierarchy4"/>
    <dgm:cxn modelId="{4B54EEC5-6313-4CB3-AA2E-5C0768C26FC0}" srcId="{6003F665-BB46-4168-ACD4-5CDB030A93CF}" destId="{8187E80A-A0A4-4C39-B009-B0EE02EB8EEA}" srcOrd="0" destOrd="0" parTransId="{174FEDF9-2ACC-496B-879C-F2F08DDFC155}" sibTransId="{023E26A4-D4FF-457A-9AC0-314397664EF0}"/>
    <dgm:cxn modelId="{A777C46D-9A56-4BC9-97B2-603F22005C25}" srcId="{D7854B0A-D3B4-472B-80B2-C97077823F86}" destId="{6003F665-BB46-4168-ACD4-5CDB030A93CF}" srcOrd="0" destOrd="0" parTransId="{51007A92-CA3B-4BE0-B4FB-9B07B46D173D}" sibTransId="{4043359B-5751-4543-B8D3-9948E6B8E127}"/>
    <dgm:cxn modelId="{68708771-F3B1-40AA-A35D-6F729906B347}" type="presOf" srcId="{F7CE08A8-8AA5-4B37-8EB5-4FAD0B9D3A52}" destId="{04D0E975-0153-4FC9-AEA8-A2DFC67B8290}" srcOrd="0" destOrd="0" presId="urn:microsoft.com/office/officeart/2005/8/layout/hierarchy4"/>
    <dgm:cxn modelId="{5AC4C20A-36FD-477C-A020-752D80D9DFA2}" srcId="{007C7A3D-66F9-4255-B32F-D52248661C32}" destId="{31AC8170-811D-44A0-94B4-31FE80E6C0C3}" srcOrd="0" destOrd="0" parTransId="{18D3D1C9-00AD-4933-BC8E-8503A91C3776}" sibTransId="{2B63E80C-4B44-4532-AB34-32B52BB88AD9}"/>
    <dgm:cxn modelId="{C5729DB2-39EF-4CAD-9F52-4AC4AC33D6B6}" type="presOf" srcId="{D7854B0A-D3B4-472B-80B2-C97077823F86}" destId="{3B3CC1E6-2392-4307-9BBC-07A04A6C7AA8}" srcOrd="0" destOrd="0" presId="urn:microsoft.com/office/officeart/2005/8/layout/hierarchy4"/>
    <dgm:cxn modelId="{F0866F8B-6BB3-4A68-90F3-A17C5B1A2532}" type="presOf" srcId="{CBF1878D-0404-489A-9126-7ED1BC36FEF6}" destId="{2B58E87B-196D-4468-A99B-FC9E7A951598}" srcOrd="0" destOrd="0" presId="urn:microsoft.com/office/officeart/2005/8/layout/hierarchy4"/>
    <dgm:cxn modelId="{0BBDAE40-7836-4E6F-A769-40BE09D3FD78}" srcId="{CBF1878D-0404-489A-9126-7ED1BC36FEF6}" destId="{F7CE08A8-8AA5-4B37-8EB5-4FAD0B9D3A52}" srcOrd="0" destOrd="0" parTransId="{36DDC60C-6B21-46AC-88BF-F08112B8A7B7}" sibTransId="{16473F33-585D-46B6-8F0C-2A3E1AEC267B}"/>
    <dgm:cxn modelId="{E1669FA5-189B-4500-8FAC-75D9A9A3605B}" type="presParOf" srcId="{3B3CC1E6-2392-4307-9BBC-07A04A6C7AA8}" destId="{08E74752-4BC5-42BC-A2E9-B0D1CC993B5A}" srcOrd="0" destOrd="0" presId="urn:microsoft.com/office/officeart/2005/8/layout/hierarchy4"/>
    <dgm:cxn modelId="{364C99A3-8885-44E4-9886-E7455E937F45}" type="presParOf" srcId="{08E74752-4BC5-42BC-A2E9-B0D1CC993B5A}" destId="{9BDEB990-FA81-4B58-A709-0A056F9071C5}" srcOrd="0" destOrd="0" presId="urn:microsoft.com/office/officeart/2005/8/layout/hierarchy4"/>
    <dgm:cxn modelId="{4A16DF5C-CDF0-4389-AC0B-79B379D3277E}" type="presParOf" srcId="{08E74752-4BC5-42BC-A2E9-B0D1CC993B5A}" destId="{21613A5A-4361-4B60-84B3-F331ADB63614}" srcOrd="1" destOrd="0" presId="urn:microsoft.com/office/officeart/2005/8/layout/hierarchy4"/>
    <dgm:cxn modelId="{C2317DDC-7BD0-47E9-AE26-AD0A9CA1C307}" type="presParOf" srcId="{08E74752-4BC5-42BC-A2E9-B0D1CC993B5A}" destId="{F0CE562F-F4CE-4166-9A48-2280DCEF848F}" srcOrd="2" destOrd="0" presId="urn:microsoft.com/office/officeart/2005/8/layout/hierarchy4"/>
    <dgm:cxn modelId="{947B4F24-C6C0-43C6-B7C9-5E26FFE81210}" type="presParOf" srcId="{F0CE562F-F4CE-4166-9A48-2280DCEF848F}" destId="{D1E6B479-03F6-4E3D-9ADF-36ACE226B3CA}" srcOrd="0" destOrd="0" presId="urn:microsoft.com/office/officeart/2005/8/layout/hierarchy4"/>
    <dgm:cxn modelId="{714EAA08-11CF-4AF1-9AD0-3EE87C64B625}" type="presParOf" srcId="{D1E6B479-03F6-4E3D-9ADF-36ACE226B3CA}" destId="{E9396465-25A3-407C-AF10-E38EA957871C}" srcOrd="0" destOrd="0" presId="urn:microsoft.com/office/officeart/2005/8/layout/hierarchy4"/>
    <dgm:cxn modelId="{593E1F4E-C80F-4E99-9A6B-C14F86221447}" type="presParOf" srcId="{D1E6B479-03F6-4E3D-9ADF-36ACE226B3CA}" destId="{C6CC5700-E2E3-4D72-9F21-B1A720B468E2}" srcOrd="1" destOrd="0" presId="urn:microsoft.com/office/officeart/2005/8/layout/hierarchy4"/>
    <dgm:cxn modelId="{62B6CE60-B805-4935-AD45-F6DD86AD157A}" type="presParOf" srcId="{D1E6B479-03F6-4E3D-9ADF-36ACE226B3CA}" destId="{CE0A2E70-2875-46C3-87E1-0D0459573F1A}" srcOrd="2" destOrd="0" presId="urn:microsoft.com/office/officeart/2005/8/layout/hierarchy4"/>
    <dgm:cxn modelId="{FEC9B19C-E7BD-4CBE-A044-5C0839556931}" type="presParOf" srcId="{CE0A2E70-2875-46C3-87E1-0D0459573F1A}" destId="{E96A7AFE-C49A-4B2E-BAEA-26794E7AC635}" srcOrd="0" destOrd="0" presId="urn:microsoft.com/office/officeart/2005/8/layout/hierarchy4"/>
    <dgm:cxn modelId="{FB2476E7-F94A-4F59-B519-84F65853DC9A}" type="presParOf" srcId="{E96A7AFE-C49A-4B2E-BAEA-26794E7AC635}" destId="{EF12B850-F2D4-4143-99C8-E3B8E3CE0DA7}" srcOrd="0" destOrd="0" presId="urn:microsoft.com/office/officeart/2005/8/layout/hierarchy4"/>
    <dgm:cxn modelId="{EE50121C-9BB1-4F70-A397-B518F20C62BF}" type="presParOf" srcId="{E96A7AFE-C49A-4B2E-BAEA-26794E7AC635}" destId="{7AB62D53-41B0-4644-B973-7EC1F225BD88}" srcOrd="1" destOrd="0" presId="urn:microsoft.com/office/officeart/2005/8/layout/hierarchy4"/>
    <dgm:cxn modelId="{8FB3AA59-039C-4ECA-A79A-AE7A874BEBE8}" type="presParOf" srcId="{E96A7AFE-C49A-4B2E-BAEA-26794E7AC635}" destId="{63E671C1-6F7B-4115-B15F-DECDC7E318F4}" srcOrd="2" destOrd="0" presId="urn:microsoft.com/office/officeart/2005/8/layout/hierarchy4"/>
    <dgm:cxn modelId="{4CD2CC8E-C8D9-4836-8F60-C4430D46ADEF}" type="presParOf" srcId="{63E671C1-6F7B-4115-B15F-DECDC7E318F4}" destId="{AC387FE6-531F-46F1-91EB-8D8C6179F410}" srcOrd="0" destOrd="0" presId="urn:microsoft.com/office/officeart/2005/8/layout/hierarchy4"/>
    <dgm:cxn modelId="{B66ED681-EFCC-4F07-8180-84DAC633778B}" type="presParOf" srcId="{AC387FE6-531F-46F1-91EB-8D8C6179F410}" destId="{E74718D8-4631-49DA-BF5E-7827D3405DBA}" srcOrd="0" destOrd="0" presId="urn:microsoft.com/office/officeart/2005/8/layout/hierarchy4"/>
    <dgm:cxn modelId="{98173926-F52F-41CA-B191-EB4E7B67025B}" type="presParOf" srcId="{AC387FE6-531F-46F1-91EB-8D8C6179F410}" destId="{217CB47F-0F53-485A-8036-3831F96F15BA}" srcOrd="1" destOrd="0" presId="urn:microsoft.com/office/officeart/2005/8/layout/hierarchy4"/>
    <dgm:cxn modelId="{824E2D4D-562C-42DF-9A80-05C3B0F6845C}" type="presParOf" srcId="{AC387FE6-531F-46F1-91EB-8D8C6179F410}" destId="{8A00C92E-6021-4373-9538-6C06E6402ACA}" srcOrd="2" destOrd="0" presId="urn:microsoft.com/office/officeart/2005/8/layout/hierarchy4"/>
    <dgm:cxn modelId="{281C9C92-2626-429F-B53C-220B6163CDD3}" type="presParOf" srcId="{8A00C92E-6021-4373-9538-6C06E6402ACA}" destId="{099894BD-6B74-44F5-9779-65C350046449}" srcOrd="0" destOrd="0" presId="urn:microsoft.com/office/officeart/2005/8/layout/hierarchy4"/>
    <dgm:cxn modelId="{11C107ED-D755-4597-80FD-A2D0D7F6E94A}" type="presParOf" srcId="{099894BD-6B74-44F5-9779-65C350046449}" destId="{2B58E87B-196D-4468-A99B-FC9E7A951598}" srcOrd="0" destOrd="0" presId="urn:microsoft.com/office/officeart/2005/8/layout/hierarchy4"/>
    <dgm:cxn modelId="{7B1238DF-5526-45E2-97A2-F7A73BA3D8FB}" type="presParOf" srcId="{099894BD-6B74-44F5-9779-65C350046449}" destId="{D12567EA-46A6-4930-BDE1-6D02B1DB1788}" srcOrd="1" destOrd="0" presId="urn:microsoft.com/office/officeart/2005/8/layout/hierarchy4"/>
    <dgm:cxn modelId="{9BB64DF0-20FF-49C9-AD28-92D6DEFDBABD}" type="presParOf" srcId="{099894BD-6B74-44F5-9779-65C350046449}" destId="{431ABBAB-BA2D-4FD4-86F4-89084487C3A5}" srcOrd="2" destOrd="0" presId="urn:microsoft.com/office/officeart/2005/8/layout/hierarchy4"/>
    <dgm:cxn modelId="{6FA9CE09-AADE-4C41-B27E-8BE5B35724A8}" type="presParOf" srcId="{431ABBAB-BA2D-4FD4-86F4-89084487C3A5}" destId="{806E49B8-A9A5-4613-AE30-B18835FB9FE4}" srcOrd="0" destOrd="0" presId="urn:microsoft.com/office/officeart/2005/8/layout/hierarchy4"/>
    <dgm:cxn modelId="{79BC834A-DF54-4829-B212-0914396514C9}" type="presParOf" srcId="{806E49B8-A9A5-4613-AE30-B18835FB9FE4}" destId="{04D0E975-0153-4FC9-AEA8-A2DFC67B8290}" srcOrd="0" destOrd="0" presId="urn:microsoft.com/office/officeart/2005/8/layout/hierarchy4"/>
    <dgm:cxn modelId="{8045C1B0-93DA-44B4-92DF-80412833A95E}" type="presParOf" srcId="{806E49B8-A9A5-4613-AE30-B18835FB9FE4}" destId="{E96A898A-272A-4AA5-A0E1-1772E53119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2D716C-33BE-4A92-925C-D9280BD28CA2}" type="doc">
      <dgm:prSet loTypeId="urn:microsoft.com/office/officeart/2005/8/layout/hProcess9" loCatId="process" qsTypeId="urn:microsoft.com/office/officeart/2005/8/quickstyle/simple1" qsCatId="simple" csTypeId="urn:microsoft.com/office/officeart/2005/8/colors/accent1_2" csCatId="accent1" phldr="1"/>
      <dgm:spPr/>
    </dgm:pt>
    <dgm:pt modelId="{39528673-9F57-4E5E-99D9-D99877F90A73}">
      <dgm:prSet phldrT="[Text]"/>
      <dgm:spPr/>
      <dgm:t>
        <a:bodyPr/>
        <a:lstStyle/>
        <a:p>
          <a:r>
            <a:rPr lang="en-GB" dirty="0"/>
            <a:t>The relationships we form as children and young people are predictors of our future mental health and wellbeing</a:t>
          </a:r>
        </a:p>
      </dgm:t>
    </dgm:pt>
    <dgm:pt modelId="{AB277046-E3E1-49CE-BCA1-B39B01CD7EB5}" type="parTrans" cxnId="{F88917F5-F00B-4997-BD67-8C018B100FBA}">
      <dgm:prSet/>
      <dgm:spPr/>
      <dgm:t>
        <a:bodyPr/>
        <a:lstStyle/>
        <a:p>
          <a:endParaRPr lang="en-GB"/>
        </a:p>
      </dgm:t>
    </dgm:pt>
    <dgm:pt modelId="{8E95CD2F-AB24-4E42-9361-9A7C92C89C3D}" type="sibTrans" cxnId="{F88917F5-F00B-4997-BD67-8C018B100FBA}">
      <dgm:prSet/>
      <dgm:spPr/>
      <dgm:t>
        <a:bodyPr/>
        <a:lstStyle/>
        <a:p>
          <a:endParaRPr lang="en-GB"/>
        </a:p>
      </dgm:t>
    </dgm:pt>
    <dgm:pt modelId="{58819DF3-8E81-480C-9CB1-C15CC82231CD}">
      <dgm:prSet phldrT="[Text]"/>
      <dgm:spPr/>
      <dgm:t>
        <a:bodyPr/>
        <a:lstStyle/>
        <a:p>
          <a:endParaRPr lang="en-GB" dirty="0"/>
        </a:p>
        <a:p>
          <a:r>
            <a:rPr lang="en-GB" dirty="0"/>
            <a:t>The quality of our relationships is as critical as not smoking, and is more important than eating well or exercising.</a:t>
          </a:r>
        </a:p>
        <a:p>
          <a:endParaRPr lang="en-GB" dirty="0"/>
        </a:p>
      </dgm:t>
    </dgm:pt>
    <dgm:pt modelId="{A24A01D0-029A-4F75-BC51-12C95C6DD396}" type="parTrans" cxnId="{C47DFA07-7211-4996-B402-DA77F520D3EF}">
      <dgm:prSet/>
      <dgm:spPr/>
      <dgm:t>
        <a:bodyPr/>
        <a:lstStyle/>
        <a:p>
          <a:endParaRPr lang="en-GB"/>
        </a:p>
      </dgm:t>
    </dgm:pt>
    <dgm:pt modelId="{14AFDBAE-692C-4765-9BF5-DF5CF66ED371}" type="sibTrans" cxnId="{C47DFA07-7211-4996-B402-DA77F520D3EF}">
      <dgm:prSet/>
      <dgm:spPr/>
      <dgm:t>
        <a:bodyPr/>
        <a:lstStyle/>
        <a:p>
          <a:endParaRPr lang="en-GB"/>
        </a:p>
      </dgm:t>
    </dgm:pt>
    <dgm:pt modelId="{2880ABFB-7BAE-45D5-B74B-20F96A239F1F}">
      <dgm:prSet phldrT="[Text]"/>
      <dgm:spPr/>
      <dgm:t>
        <a:bodyPr/>
        <a:lstStyle/>
        <a:p>
          <a:r>
            <a:rPr lang="en-GB" dirty="0"/>
            <a:t>NEED A SEA CHANGE IN THINKING </a:t>
          </a:r>
        </a:p>
      </dgm:t>
    </dgm:pt>
    <dgm:pt modelId="{AF08A9B6-4C30-403B-B0E7-024EB3EAAEAA}" type="parTrans" cxnId="{D5EFECDD-01DF-44F7-946B-EBC02A25C9F3}">
      <dgm:prSet/>
      <dgm:spPr/>
      <dgm:t>
        <a:bodyPr/>
        <a:lstStyle/>
        <a:p>
          <a:endParaRPr lang="en-GB"/>
        </a:p>
      </dgm:t>
    </dgm:pt>
    <dgm:pt modelId="{28C803AE-D915-41A5-869D-558848EAD158}" type="sibTrans" cxnId="{D5EFECDD-01DF-44F7-946B-EBC02A25C9F3}">
      <dgm:prSet/>
      <dgm:spPr/>
      <dgm:t>
        <a:bodyPr/>
        <a:lstStyle/>
        <a:p>
          <a:endParaRPr lang="en-GB"/>
        </a:p>
      </dgm:t>
    </dgm:pt>
    <dgm:pt modelId="{3E10E477-D878-4867-A2D1-17D74F41BA84}" type="pres">
      <dgm:prSet presAssocID="{F02D716C-33BE-4A92-925C-D9280BD28CA2}" presName="CompostProcess" presStyleCnt="0">
        <dgm:presLayoutVars>
          <dgm:dir/>
          <dgm:resizeHandles val="exact"/>
        </dgm:presLayoutVars>
      </dgm:prSet>
      <dgm:spPr/>
    </dgm:pt>
    <dgm:pt modelId="{A0F2FF14-1C7E-4844-A351-C2F931827E41}" type="pres">
      <dgm:prSet presAssocID="{F02D716C-33BE-4A92-925C-D9280BD28CA2}" presName="arrow" presStyleLbl="bgShp" presStyleIdx="0" presStyleCnt="1"/>
      <dgm:spPr/>
    </dgm:pt>
    <dgm:pt modelId="{B767E49A-9C7B-4D3B-B705-CFB119E24FF7}" type="pres">
      <dgm:prSet presAssocID="{F02D716C-33BE-4A92-925C-D9280BD28CA2}" presName="linearProcess" presStyleCnt="0"/>
      <dgm:spPr/>
    </dgm:pt>
    <dgm:pt modelId="{473BB551-9CB7-468A-BE9E-5A331FA57546}" type="pres">
      <dgm:prSet presAssocID="{39528673-9F57-4E5E-99D9-D99877F90A73}" presName="textNode" presStyleLbl="node1" presStyleIdx="0" presStyleCnt="3">
        <dgm:presLayoutVars>
          <dgm:bulletEnabled val="1"/>
        </dgm:presLayoutVars>
      </dgm:prSet>
      <dgm:spPr/>
      <dgm:t>
        <a:bodyPr/>
        <a:lstStyle/>
        <a:p>
          <a:endParaRPr lang="en-GB"/>
        </a:p>
      </dgm:t>
    </dgm:pt>
    <dgm:pt modelId="{87890DF8-A0A5-437F-8CE8-06F4758A695C}" type="pres">
      <dgm:prSet presAssocID="{8E95CD2F-AB24-4E42-9361-9A7C92C89C3D}" presName="sibTrans" presStyleCnt="0"/>
      <dgm:spPr/>
    </dgm:pt>
    <dgm:pt modelId="{40100A3A-D986-4B58-94F8-0ED787EAC87A}" type="pres">
      <dgm:prSet presAssocID="{58819DF3-8E81-480C-9CB1-C15CC82231CD}" presName="textNode" presStyleLbl="node1" presStyleIdx="1" presStyleCnt="3">
        <dgm:presLayoutVars>
          <dgm:bulletEnabled val="1"/>
        </dgm:presLayoutVars>
      </dgm:prSet>
      <dgm:spPr/>
      <dgm:t>
        <a:bodyPr/>
        <a:lstStyle/>
        <a:p>
          <a:endParaRPr lang="en-GB"/>
        </a:p>
      </dgm:t>
    </dgm:pt>
    <dgm:pt modelId="{01BAF4F1-E0AB-4EC8-852B-3CAF6594FF07}" type="pres">
      <dgm:prSet presAssocID="{14AFDBAE-692C-4765-9BF5-DF5CF66ED371}" presName="sibTrans" presStyleCnt="0"/>
      <dgm:spPr/>
    </dgm:pt>
    <dgm:pt modelId="{B07C478E-D29D-4875-BC09-ECE0ED3F4CD2}" type="pres">
      <dgm:prSet presAssocID="{2880ABFB-7BAE-45D5-B74B-20F96A239F1F}" presName="textNode" presStyleLbl="node1" presStyleIdx="2" presStyleCnt="3">
        <dgm:presLayoutVars>
          <dgm:bulletEnabled val="1"/>
        </dgm:presLayoutVars>
      </dgm:prSet>
      <dgm:spPr/>
      <dgm:t>
        <a:bodyPr/>
        <a:lstStyle/>
        <a:p>
          <a:endParaRPr lang="en-GB"/>
        </a:p>
      </dgm:t>
    </dgm:pt>
  </dgm:ptLst>
  <dgm:cxnLst>
    <dgm:cxn modelId="{C47DFA07-7211-4996-B402-DA77F520D3EF}" srcId="{F02D716C-33BE-4A92-925C-D9280BD28CA2}" destId="{58819DF3-8E81-480C-9CB1-C15CC82231CD}" srcOrd="1" destOrd="0" parTransId="{A24A01D0-029A-4F75-BC51-12C95C6DD396}" sibTransId="{14AFDBAE-692C-4765-9BF5-DF5CF66ED371}"/>
    <dgm:cxn modelId="{D17E179A-88F4-4817-9767-D0675330C4AD}" type="presOf" srcId="{2880ABFB-7BAE-45D5-B74B-20F96A239F1F}" destId="{B07C478E-D29D-4875-BC09-ECE0ED3F4CD2}" srcOrd="0" destOrd="0" presId="urn:microsoft.com/office/officeart/2005/8/layout/hProcess9"/>
    <dgm:cxn modelId="{F8EBD373-9DE8-440F-84E2-56938B214990}" type="presOf" srcId="{58819DF3-8E81-480C-9CB1-C15CC82231CD}" destId="{40100A3A-D986-4B58-94F8-0ED787EAC87A}" srcOrd="0" destOrd="0" presId="urn:microsoft.com/office/officeart/2005/8/layout/hProcess9"/>
    <dgm:cxn modelId="{F88917F5-F00B-4997-BD67-8C018B100FBA}" srcId="{F02D716C-33BE-4A92-925C-D9280BD28CA2}" destId="{39528673-9F57-4E5E-99D9-D99877F90A73}" srcOrd="0" destOrd="0" parTransId="{AB277046-E3E1-49CE-BCA1-B39B01CD7EB5}" sibTransId="{8E95CD2F-AB24-4E42-9361-9A7C92C89C3D}"/>
    <dgm:cxn modelId="{0CF03155-9E63-4B43-BC92-000D96FE2E1C}" type="presOf" srcId="{39528673-9F57-4E5E-99D9-D99877F90A73}" destId="{473BB551-9CB7-468A-BE9E-5A331FA57546}" srcOrd="0" destOrd="0" presId="urn:microsoft.com/office/officeart/2005/8/layout/hProcess9"/>
    <dgm:cxn modelId="{D5EFECDD-01DF-44F7-946B-EBC02A25C9F3}" srcId="{F02D716C-33BE-4A92-925C-D9280BD28CA2}" destId="{2880ABFB-7BAE-45D5-B74B-20F96A239F1F}" srcOrd="2" destOrd="0" parTransId="{AF08A9B6-4C30-403B-B0E7-024EB3EAAEAA}" sibTransId="{28C803AE-D915-41A5-869D-558848EAD158}"/>
    <dgm:cxn modelId="{41C5E055-1DFF-4A48-9B92-94F5CF3807F2}" type="presOf" srcId="{F02D716C-33BE-4A92-925C-D9280BD28CA2}" destId="{3E10E477-D878-4867-A2D1-17D74F41BA84}" srcOrd="0" destOrd="0" presId="urn:microsoft.com/office/officeart/2005/8/layout/hProcess9"/>
    <dgm:cxn modelId="{932A7743-3475-45EF-8D28-63828A054DB4}" type="presParOf" srcId="{3E10E477-D878-4867-A2D1-17D74F41BA84}" destId="{A0F2FF14-1C7E-4844-A351-C2F931827E41}" srcOrd="0" destOrd="0" presId="urn:microsoft.com/office/officeart/2005/8/layout/hProcess9"/>
    <dgm:cxn modelId="{11A5F675-FE01-42E6-B97F-FCD42870107F}" type="presParOf" srcId="{3E10E477-D878-4867-A2D1-17D74F41BA84}" destId="{B767E49A-9C7B-4D3B-B705-CFB119E24FF7}" srcOrd="1" destOrd="0" presId="urn:microsoft.com/office/officeart/2005/8/layout/hProcess9"/>
    <dgm:cxn modelId="{705C4977-016D-4EE1-A617-8FC23615BA88}" type="presParOf" srcId="{B767E49A-9C7B-4D3B-B705-CFB119E24FF7}" destId="{473BB551-9CB7-468A-BE9E-5A331FA57546}" srcOrd="0" destOrd="0" presId="urn:microsoft.com/office/officeart/2005/8/layout/hProcess9"/>
    <dgm:cxn modelId="{229B9D3C-8B80-4A4E-A769-135940DEF7A7}" type="presParOf" srcId="{B767E49A-9C7B-4D3B-B705-CFB119E24FF7}" destId="{87890DF8-A0A5-437F-8CE8-06F4758A695C}" srcOrd="1" destOrd="0" presId="urn:microsoft.com/office/officeart/2005/8/layout/hProcess9"/>
    <dgm:cxn modelId="{9C385DFB-9443-42DD-AF80-ADC9ACF63DF9}" type="presParOf" srcId="{B767E49A-9C7B-4D3B-B705-CFB119E24FF7}" destId="{40100A3A-D986-4B58-94F8-0ED787EAC87A}" srcOrd="2" destOrd="0" presId="urn:microsoft.com/office/officeart/2005/8/layout/hProcess9"/>
    <dgm:cxn modelId="{69455CAB-1F91-476F-88EB-529FD31B81D8}" type="presParOf" srcId="{B767E49A-9C7B-4D3B-B705-CFB119E24FF7}" destId="{01BAF4F1-E0AB-4EC8-852B-3CAF6594FF07}" srcOrd="3" destOrd="0" presId="urn:microsoft.com/office/officeart/2005/8/layout/hProcess9"/>
    <dgm:cxn modelId="{F5373BFE-F731-4A2E-AEEC-52460E6E90FC}" type="presParOf" srcId="{B767E49A-9C7B-4D3B-B705-CFB119E24FF7}" destId="{B07C478E-D29D-4875-BC09-ECE0ED3F4CD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DA7F9-FD6A-446F-8F32-947EA28A5B5B}">
      <dsp:nvSpPr>
        <dsp:cNvPr id="0" name=""/>
        <dsp:cNvSpPr/>
      </dsp:nvSpPr>
      <dsp:spPr>
        <a:xfrm>
          <a:off x="3417567" y="1190"/>
          <a:ext cx="1805825" cy="1805825"/>
        </a:xfrm>
        <a:prstGeom prst="ellipse">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Neurological changes in the brain</a:t>
          </a:r>
        </a:p>
      </dsp:txBody>
      <dsp:txXfrm>
        <a:off x="3682024" y="265647"/>
        <a:ext cx="1276911" cy="1276911"/>
      </dsp:txXfrm>
    </dsp:sp>
    <dsp:sp modelId="{1F75C96C-6FC5-4113-9C47-A395BD0F5B41}">
      <dsp:nvSpPr>
        <dsp:cNvPr id="0" name=""/>
        <dsp:cNvSpPr/>
      </dsp:nvSpPr>
      <dsp:spPr>
        <a:xfrm rot="2160000">
          <a:off x="5165970" y="1387513"/>
          <a:ext cx="478591" cy="609466"/>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5179680" y="1467210"/>
        <a:ext cx="335014" cy="365680"/>
      </dsp:txXfrm>
    </dsp:sp>
    <dsp:sp modelId="{BF2298A6-B575-41DE-8227-010332AE4599}">
      <dsp:nvSpPr>
        <dsp:cNvPr id="0" name=""/>
        <dsp:cNvSpPr/>
      </dsp:nvSpPr>
      <dsp:spPr>
        <a:xfrm>
          <a:off x="5609054" y="1593399"/>
          <a:ext cx="1805825" cy="1805825"/>
        </a:xfrm>
        <a:prstGeom prst="ellipse">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Social adversity </a:t>
          </a:r>
        </a:p>
      </dsp:txBody>
      <dsp:txXfrm>
        <a:off x="5873511" y="1857856"/>
        <a:ext cx="1276911" cy="1276911"/>
      </dsp:txXfrm>
    </dsp:sp>
    <dsp:sp modelId="{B62ECE96-F747-4D8A-B661-FC182C656BB4}">
      <dsp:nvSpPr>
        <dsp:cNvPr id="0" name=""/>
        <dsp:cNvSpPr/>
      </dsp:nvSpPr>
      <dsp:spPr>
        <a:xfrm rot="6480000">
          <a:off x="5858320" y="3466821"/>
          <a:ext cx="478591" cy="609466"/>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5952292" y="3520439"/>
        <a:ext cx="335014" cy="365680"/>
      </dsp:txXfrm>
    </dsp:sp>
    <dsp:sp modelId="{24670E51-C76E-4069-A20A-B6C8B35F3E2E}">
      <dsp:nvSpPr>
        <dsp:cNvPr id="0" name=""/>
        <dsp:cNvSpPr/>
      </dsp:nvSpPr>
      <dsp:spPr>
        <a:xfrm>
          <a:off x="4771981" y="4169647"/>
          <a:ext cx="1805825" cy="1805825"/>
        </a:xfrm>
        <a:prstGeom prst="ellipse">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Toxic stress</a:t>
          </a:r>
        </a:p>
      </dsp:txBody>
      <dsp:txXfrm>
        <a:off x="5036438" y="4434104"/>
        <a:ext cx="1276911" cy="1276911"/>
      </dsp:txXfrm>
    </dsp:sp>
    <dsp:sp modelId="{CDA4AA8F-3BF1-4F54-96B8-ABBBCE5709DD}">
      <dsp:nvSpPr>
        <dsp:cNvPr id="0" name=""/>
        <dsp:cNvSpPr/>
      </dsp:nvSpPr>
      <dsp:spPr>
        <a:xfrm rot="10800000">
          <a:off x="4164881" y="4732277"/>
          <a:ext cx="478591" cy="609466"/>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308458" y="4854170"/>
        <a:ext cx="335014" cy="365680"/>
      </dsp:txXfrm>
    </dsp:sp>
    <dsp:sp modelId="{3CA2FFE2-F387-4005-8992-29B7E7BDCBA8}">
      <dsp:nvSpPr>
        <dsp:cNvPr id="0" name=""/>
        <dsp:cNvSpPr/>
      </dsp:nvSpPr>
      <dsp:spPr>
        <a:xfrm>
          <a:off x="2063153" y="4169647"/>
          <a:ext cx="1805825" cy="1805825"/>
        </a:xfrm>
        <a:prstGeom prst="ellipse">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Poor quality carer-infant interaction</a:t>
          </a:r>
        </a:p>
      </dsp:txBody>
      <dsp:txXfrm>
        <a:off x="2327610" y="4434104"/>
        <a:ext cx="1276911" cy="1276911"/>
      </dsp:txXfrm>
    </dsp:sp>
    <dsp:sp modelId="{68B287C2-687F-45C7-90FF-0C49D3934EBC}">
      <dsp:nvSpPr>
        <dsp:cNvPr id="0" name=""/>
        <dsp:cNvSpPr/>
      </dsp:nvSpPr>
      <dsp:spPr>
        <a:xfrm rot="15120000">
          <a:off x="2312419" y="3492585"/>
          <a:ext cx="478591" cy="609466"/>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406391" y="3682753"/>
        <a:ext cx="335014" cy="365680"/>
      </dsp:txXfrm>
    </dsp:sp>
    <dsp:sp modelId="{A1995D53-8960-40A8-BBBB-D7167FC8DD39}">
      <dsp:nvSpPr>
        <dsp:cNvPr id="0" name=""/>
        <dsp:cNvSpPr/>
      </dsp:nvSpPr>
      <dsp:spPr>
        <a:xfrm>
          <a:off x="1226079" y="1593399"/>
          <a:ext cx="1805825" cy="1805825"/>
        </a:xfrm>
        <a:prstGeom prst="ellipse">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High cortisol/stress hormone levels </a:t>
          </a:r>
        </a:p>
      </dsp:txBody>
      <dsp:txXfrm>
        <a:off x="1490536" y="1857856"/>
        <a:ext cx="1276911" cy="1276911"/>
      </dsp:txXfrm>
    </dsp:sp>
    <dsp:sp modelId="{E6ACBA0E-9F74-4EAB-8D5D-60990C0587F2}">
      <dsp:nvSpPr>
        <dsp:cNvPr id="0" name=""/>
        <dsp:cNvSpPr/>
      </dsp:nvSpPr>
      <dsp:spPr>
        <a:xfrm rot="19440000">
          <a:off x="2974482" y="1403436"/>
          <a:ext cx="478591" cy="609466"/>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988192" y="1567525"/>
        <a:ext cx="335014" cy="3656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46DE9-5E88-4DA3-933F-0B741A6ACAEF}">
      <dsp:nvSpPr>
        <dsp:cNvPr id="0" name=""/>
        <dsp:cNvSpPr/>
      </dsp:nvSpPr>
      <dsp:spPr>
        <a:xfrm>
          <a:off x="1238448" y="2995840"/>
          <a:ext cx="1439134" cy="1235539"/>
        </a:xfrm>
        <a:prstGeom prst="hexagon">
          <a:avLst>
            <a:gd name="adj" fmla="val 25000"/>
            <a:gd name="vf" fmla="val 11547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lvl="0" algn="ctr" defTabSz="1022350">
            <a:lnSpc>
              <a:spcPct val="90000"/>
            </a:lnSpc>
            <a:spcBef>
              <a:spcPct val="0"/>
            </a:spcBef>
            <a:spcAft>
              <a:spcPct val="35000"/>
            </a:spcAft>
          </a:pPr>
          <a:r>
            <a:rPr lang="en-GB" sz="2300" kern="1200" dirty="0"/>
            <a:t>Be present</a:t>
          </a:r>
        </a:p>
      </dsp:txBody>
      <dsp:txXfrm>
        <a:off x="1461337" y="3187197"/>
        <a:ext cx="993356" cy="852825"/>
      </dsp:txXfrm>
    </dsp:sp>
    <dsp:sp modelId="{49652C7F-E085-4CB1-B53F-632DF8B12A09}">
      <dsp:nvSpPr>
        <dsp:cNvPr id="0" name=""/>
        <dsp:cNvSpPr/>
      </dsp:nvSpPr>
      <dsp:spPr>
        <a:xfrm>
          <a:off x="1272786" y="3548331"/>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B5F4672-7FFB-4BF1-8A05-DBC262CA12F1}">
      <dsp:nvSpPr>
        <dsp:cNvPr id="0" name=""/>
        <dsp:cNvSpPr/>
      </dsp:nvSpPr>
      <dsp:spPr>
        <a:xfrm>
          <a:off x="0" y="2312791"/>
          <a:ext cx="1439134" cy="123553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20000" r="-20000"/>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67A7FEC-354A-4807-A2D1-55027FC58F4B}">
      <dsp:nvSpPr>
        <dsp:cNvPr id="0" name=""/>
        <dsp:cNvSpPr/>
      </dsp:nvSpPr>
      <dsp:spPr>
        <a:xfrm>
          <a:off x="985875" y="3384228"/>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25E57A4-A5BF-457C-934B-47D1974FBAF5}">
      <dsp:nvSpPr>
        <dsp:cNvPr id="0" name=""/>
        <dsp:cNvSpPr/>
      </dsp:nvSpPr>
      <dsp:spPr>
        <a:xfrm>
          <a:off x="2476897" y="2308845"/>
          <a:ext cx="1439134" cy="1235539"/>
        </a:xfrm>
        <a:prstGeom prst="hexagon">
          <a:avLst>
            <a:gd name="adj" fmla="val 25000"/>
            <a:gd name="vf" fmla="val 11547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r>
            <a:rPr lang="en-GB" sz="2800" kern="1200" dirty="0"/>
            <a:t>Listen</a:t>
          </a:r>
        </a:p>
      </dsp:txBody>
      <dsp:txXfrm>
        <a:off x="2699786" y="2500202"/>
        <a:ext cx="993356" cy="852825"/>
      </dsp:txXfrm>
    </dsp:sp>
    <dsp:sp modelId="{4FB510D7-3899-4BF6-B91B-52FC72A5B5B9}">
      <dsp:nvSpPr>
        <dsp:cNvPr id="0" name=""/>
        <dsp:cNvSpPr/>
      </dsp:nvSpPr>
      <dsp:spPr>
        <a:xfrm>
          <a:off x="3467351" y="3377651"/>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6F2CB1D-31CD-4A7D-A111-19F2ED47894E}">
      <dsp:nvSpPr>
        <dsp:cNvPr id="0" name=""/>
        <dsp:cNvSpPr/>
      </dsp:nvSpPr>
      <dsp:spPr>
        <a:xfrm>
          <a:off x="3814186" y="3240354"/>
          <a:ext cx="1439134" cy="123553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16000" r="-16000"/>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D6F8B05-E291-477C-9A09-37A12430A53D}">
      <dsp:nvSpPr>
        <dsp:cNvPr id="0" name=""/>
        <dsp:cNvSpPr/>
      </dsp:nvSpPr>
      <dsp:spPr>
        <a:xfrm>
          <a:off x="3749684" y="3543069"/>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24795AC-215C-4FBC-A87C-98C3AFD4F845}">
      <dsp:nvSpPr>
        <dsp:cNvPr id="0" name=""/>
        <dsp:cNvSpPr/>
      </dsp:nvSpPr>
      <dsp:spPr>
        <a:xfrm>
          <a:off x="1238448" y="1629742"/>
          <a:ext cx="1439134" cy="1235539"/>
        </a:xfrm>
        <a:prstGeom prst="hexagon">
          <a:avLst>
            <a:gd name="adj" fmla="val 25000"/>
            <a:gd name="vf" fmla="val 11547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1333500">
            <a:lnSpc>
              <a:spcPct val="90000"/>
            </a:lnSpc>
            <a:spcBef>
              <a:spcPct val="0"/>
            </a:spcBef>
            <a:spcAft>
              <a:spcPct val="35000"/>
            </a:spcAft>
          </a:pPr>
          <a:r>
            <a:rPr lang="en-GB" sz="3000" kern="1200" dirty="0"/>
            <a:t>Give time</a:t>
          </a:r>
        </a:p>
      </dsp:txBody>
      <dsp:txXfrm>
        <a:off x="1461337" y="1821099"/>
        <a:ext cx="993356" cy="852825"/>
      </dsp:txXfrm>
    </dsp:sp>
    <dsp:sp modelId="{4FA48F5C-5F82-47F6-A6B3-1DC1FA0A0981}">
      <dsp:nvSpPr>
        <dsp:cNvPr id="0" name=""/>
        <dsp:cNvSpPr/>
      </dsp:nvSpPr>
      <dsp:spPr>
        <a:xfrm>
          <a:off x="2224324" y="1653091"/>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DD89E78-CA41-48D0-B68D-7CB8069331EE}">
      <dsp:nvSpPr>
        <dsp:cNvPr id="0" name=""/>
        <dsp:cNvSpPr/>
      </dsp:nvSpPr>
      <dsp:spPr>
        <a:xfrm>
          <a:off x="2476897" y="942746"/>
          <a:ext cx="1439134" cy="123553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l="-15000" r="-15000"/>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642AC4F-179A-466B-82DB-F2F036AD5171}">
      <dsp:nvSpPr>
        <dsp:cNvPr id="0" name=""/>
        <dsp:cNvSpPr/>
      </dsp:nvSpPr>
      <dsp:spPr>
        <a:xfrm>
          <a:off x="2517340" y="1490304"/>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C43DE81-8A70-4ED6-9B06-6E9B040E0203}">
      <dsp:nvSpPr>
        <dsp:cNvPr id="0" name=""/>
        <dsp:cNvSpPr/>
      </dsp:nvSpPr>
      <dsp:spPr>
        <a:xfrm>
          <a:off x="3714583" y="1627111"/>
          <a:ext cx="1439134" cy="1235539"/>
        </a:xfrm>
        <a:prstGeom prst="hexagon">
          <a:avLst>
            <a:gd name="adj" fmla="val 25000"/>
            <a:gd name="vf" fmla="val 11547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GB" sz="2200" kern="1200" dirty="0"/>
            <a:t>Be listened to</a:t>
          </a:r>
        </a:p>
      </dsp:txBody>
      <dsp:txXfrm>
        <a:off x="3937472" y="1818468"/>
        <a:ext cx="993356" cy="852825"/>
      </dsp:txXfrm>
    </dsp:sp>
    <dsp:sp modelId="{03FA5849-57A3-44AE-A8CF-E0259FCB8446}">
      <dsp:nvSpPr>
        <dsp:cNvPr id="0" name=""/>
        <dsp:cNvSpPr/>
      </dsp:nvSpPr>
      <dsp:spPr>
        <a:xfrm>
          <a:off x="4959900" y="2174668"/>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59126EE-2EB1-449C-9743-9768F3FA833E}">
      <dsp:nvSpPr>
        <dsp:cNvPr id="0" name=""/>
        <dsp:cNvSpPr/>
      </dsp:nvSpPr>
      <dsp:spPr>
        <a:xfrm>
          <a:off x="3742188" y="209441"/>
          <a:ext cx="1439134" cy="1235539"/>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8000" b="-8000"/>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F4586BC-E936-406D-BF41-63FC459BCB4B}">
      <dsp:nvSpPr>
        <dsp:cNvPr id="0" name=""/>
        <dsp:cNvSpPr/>
      </dsp:nvSpPr>
      <dsp:spPr>
        <a:xfrm>
          <a:off x="5233839" y="2344033"/>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1482C26-FF77-4413-9553-9E63EAF62A3F}">
      <dsp:nvSpPr>
        <dsp:cNvPr id="0" name=""/>
        <dsp:cNvSpPr/>
      </dsp:nvSpPr>
      <dsp:spPr>
        <a:xfrm>
          <a:off x="5327396" y="2655593"/>
          <a:ext cx="2303219" cy="2099638"/>
        </a:xfrm>
        <a:prstGeom prst="hexagon">
          <a:avLst>
            <a:gd name="adj" fmla="val 25000"/>
            <a:gd name="vf" fmla="val 11547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GB" sz="2200" kern="1200" dirty="0"/>
            <a:t>Recognise unhealthy relationships</a:t>
          </a:r>
        </a:p>
      </dsp:txBody>
      <dsp:txXfrm>
        <a:off x="5694301" y="2990067"/>
        <a:ext cx="1569409" cy="1430690"/>
      </dsp:txXfrm>
    </dsp:sp>
    <dsp:sp modelId="{F5D1EB3F-4290-4737-9022-A0BB304A430F}">
      <dsp:nvSpPr>
        <dsp:cNvPr id="0" name=""/>
        <dsp:cNvSpPr/>
      </dsp:nvSpPr>
      <dsp:spPr>
        <a:xfrm>
          <a:off x="6198349" y="1509707"/>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78D4A82-9D75-4CDA-93B2-3B03AA752491}">
      <dsp:nvSpPr>
        <dsp:cNvPr id="0" name=""/>
        <dsp:cNvSpPr/>
      </dsp:nvSpPr>
      <dsp:spPr>
        <a:xfrm>
          <a:off x="5110332" y="1296146"/>
          <a:ext cx="1439134" cy="1235539"/>
        </a:xfrm>
        <a:prstGeom prst="hexagon">
          <a:avLst>
            <a:gd name="adj" fmla="val 25000"/>
            <a:gd name="vf" fmla="val 11547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8000" b="-8000"/>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6FFBF3E-3B62-4E1C-89CB-AF2CE0A9C3A3}">
      <dsp:nvSpPr>
        <dsp:cNvPr id="0" name=""/>
        <dsp:cNvSpPr/>
      </dsp:nvSpPr>
      <dsp:spPr>
        <a:xfrm>
          <a:off x="6478392" y="1672823"/>
          <a:ext cx="167873" cy="144699"/>
        </a:xfrm>
        <a:prstGeom prst="hexagon">
          <a:avLst>
            <a:gd name="adj" fmla="val 25000"/>
            <a:gd name="vf" fmla="val 115470"/>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Deepening discussion </a:t>
          </a:r>
        </a:p>
      </dsp:txBody>
      <dsp:txXfrm>
        <a:off x="32807" y="34374"/>
        <a:ext cx="4326872" cy="985593"/>
      </dsp:txXfrm>
    </dsp:sp>
    <dsp:sp modelId="{E9396465-25A3-407C-AF10-E38EA957871C}">
      <dsp:nvSpPr>
        <dsp:cNvPr id="0" name=""/>
        <dsp:cNvSpPr/>
      </dsp:nvSpPr>
      <dsp:spPr>
        <a:xfrm>
          <a:off x="2144" y="1090325"/>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Guiding </a:t>
          </a:r>
        </a:p>
      </dsp:txBody>
      <dsp:txXfrm>
        <a:off x="32807" y="1120988"/>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Developing attuned interactions</a:t>
          </a:r>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Receiving initiatives</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Encouraging initiatives</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Being attentive</a:t>
          </a:r>
        </a:p>
      </dsp:txBody>
      <dsp:txXfrm>
        <a:off x="32807" y="5467446"/>
        <a:ext cx="4326872" cy="985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34374"/>
        <a:ext cx="4326872" cy="985593"/>
      </dsp:txXfrm>
    </dsp:sp>
    <dsp:sp modelId="{E9396465-25A3-407C-AF10-E38EA957871C}">
      <dsp:nvSpPr>
        <dsp:cNvPr id="0" name=""/>
        <dsp:cNvSpPr/>
      </dsp:nvSpPr>
      <dsp:spPr>
        <a:xfrm>
          <a:off x="2144" y="1090325"/>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1120988"/>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GB" sz="4700" kern="1200" dirty="0"/>
            <a:t> </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GB" sz="4700" kern="1200" dirty="0"/>
            <a:t> </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GB" sz="4700" kern="1200" dirty="0"/>
            <a:t>Being attentive</a:t>
          </a:r>
        </a:p>
      </dsp:txBody>
      <dsp:txXfrm>
        <a:off x="32807" y="5467446"/>
        <a:ext cx="4326872" cy="985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34374"/>
        <a:ext cx="4326872" cy="985593"/>
      </dsp:txXfrm>
    </dsp:sp>
    <dsp:sp modelId="{E9396465-25A3-407C-AF10-E38EA957871C}">
      <dsp:nvSpPr>
        <dsp:cNvPr id="0" name=""/>
        <dsp:cNvSpPr/>
      </dsp:nvSpPr>
      <dsp:spPr>
        <a:xfrm>
          <a:off x="2144" y="1090325"/>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1120988"/>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 </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 Encouraging initiatives</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Being attentive</a:t>
          </a:r>
        </a:p>
      </dsp:txBody>
      <dsp:txXfrm>
        <a:off x="32807" y="5467446"/>
        <a:ext cx="4326872" cy="985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34374"/>
        <a:ext cx="4326872" cy="985593"/>
      </dsp:txXfrm>
    </dsp:sp>
    <dsp:sp modelId="{E9396465-25A3-407C-AF10-E38EA957871C}">
      <dsp:nvSpPr>
        <dsp:cNvPr id="0" name=""/>
        <dsp:cNvSpPr/>
      </dsp:nvSpPr>
      <dsp:spPr>
        <a:xfrm>
          <a:off x="2144" y="1090325"/>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1120988"/>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 Receiving initiatives</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 Encouraging initiatives</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Being attentive</a:t>
          </a:r>
        </a:p>
      </dsp:txBody>
      <dsp:txXfrm>
        <a:off x="32807" y="5467446"/>
        <a:ext cx="4326872" cy="985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34374"/>
        <a:ext cx="4326872" cy="985593"/>
      </dsp:txXfrm>
    </dsp:sp>
    <dsp:sp modelId="{E9396465-25A3-407C-AF10-E38EA957871C}">
      <dsp:nvSpPr>
        <dsp:cNvPr id="0" name=""/>
        <dsp:cNvSpPr/>
      </dsp:nvSpPr>
      <dsp:spPr>
        <a:xfrm>
          <a:off x="2144" y="1090325"/>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1120988"/>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Developing attuned interactions</a:t>
          </a:r>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Receiving initiatives</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Encouraging initiatives</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Being attentive</a:t>
          </a:r>
        </a:p>
      </dsp:txBody>
      <dsp:txXfrm>
        <a:off x="32807" y="5467446"/>
        <a:ext cx="4326872" cy="985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GB" sz="4700" kern="1200"/>
        </a:p>
      </dsp:txBody>
      <dsp:txXfrm>
        <a:off x="32807" y="34374"/>
        <a:ext cx="4326872" cy="985593"/>
      </dsp:txXfrm>
    </dsp:sp>
    <dsp:sp modelId="{E9396465-25A3-407C-AF10-E38EA957871C}">
      <dsp:nvSpPr>
        <dsp:cNvPr id="0" name=""/>
        <dsp:cNvSpPr/>
      </dsp:nvSpPr>
      <dsp:spPr>
        <a:xfrm>
          <a:off x="0" y="1080120"/>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GB" sz="4700" kern="1200" dirty="0"/>
            <a:t>Guiding </a:t>
          </a:r>
        </a:p>
      </dsp:txBody>
      <dsp:txXfrm>
        <a:off x="30663" y="1110783"/>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Developing attuned interactions</a:t>
          </a:r>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Receiving initiatives</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Encouraging initiatives</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Being attentive</a:t>
          </a:r>
        </a:p>
      </dsp:txBody>
      <dsp:txXfrm>
        <a:off x="32807" y="5467446"/>
        <a:ext cx="4326872" cy="985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B990-FA81-4B58-A709-0A056F9071C5}">
      <dsp:nvSpPr>
        <dsp:cNvPr id="0" name=""/>
        <dsp:cNvSpPr/>
      </dsp:nvSpPr>
      <dsp:spPr>
        <a:xfrm>
          <a:off x="2144" y="3711"/>
          <a:ext cx="4388198" cy="104691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Deepening discussion</a:t>
          </a:r>
        </a:p>
      </dsp:txBody>
      <dsp:txXfrm>
        <a:off x="32807" y="34374"/>
        <a:ext cx="4326872" cy="985593"/>
      </dsp:txXfrm>
    </dsp:sp>
    <dsp:sp modelId="{E9396465-25A3-407C-AF10-E38EA957871C}">
      <dsp:nvSpPr>
        <dsp:cNvPr id="0" name=""/>
        <dsp:cNvSpPr/>
      </dsp:nvSpPr>
      <dsp:spPr>
        <a:xfrm>
          <a:off x="2144" y="1090325"/>
          <a:ext cx="4388198" cy="1046919"/>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Guiding</a:t>
          </a:r>
        </a:p>
      </dsp:txBody>
      <dsp:txXfrm>
        <a:off x="32807" y="1120988"/>
        <a:ext cx="4326872" cy="985593"/>
      </dsp:txXfrm>
    </dsp:sp>
    <dsp:sp modelId="{EF12B850-F2D4-4143-99C8-E3B8E3CE0DA7}">
      <dsp:nvSpPr>
        <dsp:cNvPr id="0" name=""/>
        <dsp:cNvSpPr/>
      </dsp:nvSpPr>
      <dsp:spPr>
        <a:xfrm>
          <a:off x="2144" y="2176940"/>
          <a:ext cx="4388198" cy="104691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Developing attuned interactions</a:t>
          </a:r>
        </a:p>
      </dsp:txBody>
      <dsp:txXfrm>
        <a:off x="32807" y="2207603"/>
        <a:ext cx="4326872" cy="985593"/>
      </dsp:txXfrm>
    </dsp:sp>
    <dsp:sp modelId="{E74718D8-4631-49DA-BF5E-7827D3405DBA}">
      <dsp:nvSpPr>
        <dsp:cNvPr id="0" name=""/>
        <dsp:cNvSpPr/>
      </dsp:nvSpPr>
      <dsp:spPr>
        <a:xfrm>
          <a:off x="2144" y="3263554"/>
          <a:ext cx="4388198" cy="1046919"/>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Receiving initiatives</a:t>
          </a:r>
        </a:p>
      </dsp:txBody>
      <dsp:txXfrm>
        <a:off x="32807" y="3294217"/>
        <a:ext cx="4326872" cy="985593"/>
      </dsp:txXfrm>
    </dsp:sp>
    <dsp:sp modelId="{2B58E87B-196D-4468-A99B-FC9E7A951598}">
      <dsp:nvSpPr>
        <dsp:cNvPr id="0" name=""/>
        <dsp:cNvSpPr/>
      </dsp:nvSpPr>
      <dsp:spPr>
        <a:xfrm>
          <a:off x="2144" y="4350169"/>
          <a:ext cx="4388198" cy="1046919"/>
        </a:xfrm>
        <a:prstGeom prst="roundRect">
          <a:avLst>
            <a:gd name="adj" fmla="val 10000"/>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 Encouraging initiatives</a:t>
          </a:r>
        </a:p>
      </dsp:txBody>
      <dsp:txXfrm>
        <a:off x="32807" y="4380832"/>
        <a:ext cx="4326872" cy="985593"/>
      </dsp:txXfrm>
    </dsp:sp>
    <dsp:sp modelId="{04D0E975-0153-4FC9-AEA8-A2DFC67B8290}">
      <dsp:nvSpPr>
        <dsp:cNvPr id="0" name=""/>
        <dsp:cNvSpPr/>
      </dsp:nvSpPr>
      <dsp:spPr>
        <a:xfrm>
          <a:off x="2144" y="5436783"/>
          <a:ext cx="4388198" cy="1046919"/>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Being attentive</a:t>
          </a:r>
        </a:p>
      </dsp:txBody>
      <dsp:txXfrm>
        <a:off x="32807" y="5467446"/>
        <a:ext cx="4326872" cy="985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2FF14-1C7E-4844-A351-C2F931827E41}">
      <dsp:nvSpPr>
        <dsp:cNvPr id="0" name=""/>
        <dsp:cNvSpPr/>
      </dsp:nvSpPr>
      <dsp:spPr>
        <a:xfrm>
          <a:off x="685799" y="0"/>
          <a:ext cx="7772400" cy="6858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BB551-9CB7-468A-BE9E-5A331FA57546}">
      <dsp:nvSpPr>
        <dsp:cNvPr id="0" name=""/>
        <dsp:cNvSpPr/>
      </dsp:nvSpPr>
      <dsp:spPr>
        <a:xfrm>
          <a:off x="9822" y="2057400"/>
          <a:ext cx="2943225" cy="2743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The relationships we form as children and young people are predictors of our future mental health and wellbeing</a:t>
          </a:r>
        </a:p>
      </dsp:txBody>
      <dsp:txXfrm>
        <a:off x="143734" y="2191312"/>
        <a:ext cx="2675401" cy="2475376"/>
      </dsp:txXfrm>
    </dsp:sp>
    <dsp:sp modelId="{40100A3A-D986-4B58-94F8-0ED787EAC87A}">
      <dsp:nvSpPr>
        <dsp:cNvPr id="0" name=""/>
        <dsp:cNvSpPr/>
      </dsp:nvSpPr>
      <dsp:spPr>
        <a:xfrm>
          <a:off x="3100387" y="2057400"/>
          <a:ext cx="2943225" cy="2743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dirty="0"/>
        </a:p>
        <a:p>
          <a:pPr lvl="0" algn="ctr" defTabSz="889000">
            <a:lnSpc>
              <a:spcPct val="90000"/>
            </a:lnSpc>
            <a:spcBef>
              <a:spcPct val="0"/>
            </a:spcBef>
            <a:spcAft>
              <a:spcPct val="35000"/>
            </a:spcAft>
          </a:pPr>
          <a:r>
            <a:rPr lang="en-GB" sz="2000" kern="1200" dirty="0"/>
            <a:t>The quality of our relationships is as critical as not smoking, and is more important than eating well or exercising.</a:t>
          </a:r>
        </a:p>
        <a:p>
          <a:pPr lvl="0" algn="ctr" defTabSz="889000">
            <a:lnSpc>
              <a:spcPct val="90000"/>
            </a:lnSpc>
            <a:spcBef>
              <a:spcPct val="0"/>
            </a:spcBef>
            <a:spcAft>
              <a:spcPct val="35000"/>
            </a:spcAft>
          </a:pPr>
          <a:endParaRPr lang="en-GB" sz="2000" kern="1200" dirty="0"/>
        </a:p>
      </dsp:txBody>
      <dsp:txXfrm>
        <a:off x="3234299" y="2191312"/>
        <a:ext cx="2675401" cy="2475376"/>
      </dsp:txXfrm>
    </dsp:sp>
    <dsp:sp modelId="{B07C478E-D29D-4875-BC09-ECE0ED3F4CD2}">
      <dsp:nvSpPr>
        <dsp:cNvPr id="0" name=""/>
        <dsp:cNvSpPr/>
      </dsp:nvSpPr>
      <dsp:spPr>
        <a:xfrm>
          <a:off x="6190952" y="2057400"/>
          <a:ext cx="2943225" cy="2743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NEED A SEA CHANGE IN THINKING </a:t>
          </a:r>
        </a:p>
      </dsp:txBody>
      <dsp:txXfrm>
        <a:off x="6324864" y="2191312"/>
        <a:ext cx="2675401" cy="247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91CCABA9-FB3F-4084-8DC7-DC42D5E9D1BA}" type="datetimeFigureOut">
              <a:rPr lang="en-GB" smtClean="0"/>
              <a:t>30/04/2019</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79BB2E97-6100-46E9-A4F4-03C456F7A726}" type="slidenum">
              <a:rPr lang="en-GB" smtClean="0"/>
              <a:t>‹#›</a:t>
            </a:fld>
            <a:endParaRPr lang="en-GB"/>
          </a:p>
        </p:txBody>
      </p:sp>
    </p:spTree>
    <p:extLst>
      <p:ext uri="{BB962C8B-B14F-4D97-AF65-F5344CB8AC3E}">
        <p14:creationId xmlns:p14="http://schemas.microsoft.com/office/powerpoint/2010/main" val="310190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3633"/>
          </a:xfrm>
          <a:prstGeom prst="rect">
            <a:avLst/>
          </a:prstGeom>
        </p:spPr>
        <p:txBody>
          <a:bodyPr vert="horz" lIns="94519" tIns="47260" rIns="94519" bIns="47260"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777607" y="1"/>
            <a:ext cx="2889938" cy="493633"/>
          </a:xfrm>
          <a:prstGeom prst="rect">
            <a:avLst/>
          </a:prstGeom>
        </p:spPr>
        <p:txBody>
          <a:bodyPr vert="horz" lIns="94519" tIns="47260" rIns="94519" bIns="47260" rtlCol="0"/>
          <a:lstStyle>
            <a:lvl1pPr algn="r" fontAlgn="auto">
              <a:spcBef>
                <a:spcPts val="0"/>
              </a:spcBef>
              <a:spcAft>
                <a:spcPts val="0"/>
              </a:spcAft>
              <a:defRPr sz="1300" smtClean="0">
                <a:latin typeface="+mn-lt"/>
                <a:cs typeface="+mn-cs"/>
              </a:defRPr>
            </a:lvl1pPr>
          </a:lstStyle>
          <a:p>
            <a:pPr>
              <a:defRPr/>
            </a:pPr>
            <a:fld id="{9D862293-4217-4086-A9EB-69BD7EBDA1F9}" type="datetimeFigureOut">
              <a:rPr lang="en-GB"/>
              <a:pPr>
                <a:defRPr/>
              </a:pPr>
              <a:t>30/04/2019</a:t>
            </a:fld>
            <a:endParaRPr lang="en-GB"/>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4519" tIns="47260" rIns="94519" bIns="47260" rtlCol="0" anchor="ctr"/>
          <a:lstStyle/>
          <a:p>
            <a:pPr lvl="0"/>
            <a:endParaRPr lang="en-GB" noProof="0"/>
          </a:p>
        </p:txBody>
      </p:sp>
      <p:sp>
        <p:nvSpPr>
          <p:cNvPr id="5" name="Notes Placeholder 4"/>
          <p:cNvSpPr>
            <a:spLocks noGrp="1"/>
          </p:cNvSpPr>
          <p:nvPr>
            <p:ph type="body" sz="quarter" idx="3"/>
          </p:nvPr>
        </p:nvSpPr>
        <p:spPr>
          <a:xfrm>
            <a:off x="666909" y="4689516"/>
            <a:ext cx="5335270" cy="4442698"/>
          </a:xfrm>
          <a:prstGeom prst="rect">
            <a:avLst/>
          </a:prstGeom>
        </p:spPr>
        <p:txBody>
          <a:bodyPr vert="horz" lIns="94519" tIns="47260" rIns="94519" bIns="4726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377317"/>
            <a:ext cx="2889938" cy="493633"/>
          </a:xfrm>
          <a:prstGeom prst="rect">
            <a:avLst/>
          </a:prstGeom>
        </p:spPr>
        <p:txBody>
          <a:bodyPr vert="horz" lIns="94519" tIns="47260" rIns="94519" bIns="47260"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4519" tIns="47260" rIns="94519" bIns="47260" rtlCol="0" anchor="b"/>
          <a:lstStyle>
            <a:lvl1pPr algn="r" fontAlgn="auto">
              <a:spcBef>
                <a:spcPts val="0"/>
              </a:spcBef>
              <a:spcAft>
                <a:spcPts val="0"/>
              </a:spcAft>
              <a:defRPr sz="1300" smtClean="0">
                <a:latin typeface="+mn-lt"/>
                <a:cs typeface="+mn-cs"/>
              </a:defRPr>
            </a:lvl1pPr>
          </a:lstStyle>
          <a:p>
            <a:pPr>
              <a:defRPr/>
            </a:pPr>
            <a:fld id="{331AF559-B41D-48CB-959D-6D7A04B92D80}" type="slidenum">
              <a:rPr lang="en-GB"/>
              <a:pPr>
                <a:defRPr/>
              </a:pPr>
              <a:t>‹#›</a:t>
            </a:fld>
            <a:endParaRPr lang="en-GB"/>
          </a:p>
        </p:txBody>
      </p:sp>
    </p:spTree>
    <p:extLst>
      <p:ext uri="{BB962C8B-B14F-4D97-AF65-F5344CB8AC3E}">
        <p14:creationId xmlns:p14="http://schemas.microsoft.com/office/powerpoint/2010/main" val="32020412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pPr algn="l"/>
            <a:endParaRPr lang="en-GB" b="1" baseline="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10</a:t>
            </a:fld>
            <a:endParaRPr lang="en-GB"/>
          </a:p>
        </p:txBody>
      </p:sp>
    </p:spTree>
    <p:extLst>
      <p:ext uri="{BB962C8B-B14F-4D97-AF65-F5344CB8AC3E}">
        <p14:creationId xmlns:p14="http://schemas.microsoft.com/office/powerpoint/2010/main" val="230305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11</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12</a:t>
            </a:fld>
            <a:endParaRPr lang="en-GB"/>
          </a:p>
        </p:txBody>
      </p:sp>
    </p:spTree>
    <p:extLst>
      <p:ext uri="{BB962C8B-B14F-4D97-AF65-F5344CB8AC3E}">
        <p14:creationId xmlns:p14="http://schemas.microsoft.com/office/powerpoint/2010/main" val="95981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13</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14</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15</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16</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17</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18</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19</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20</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21</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558"/>
            <a:endParaRPr lang="en-GB" baseline="0"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22</a:t>
            </a:fld>
            <a:endParaRPr lang="en-GB"/>
          </a:p>
        </p:txBody>
      </p:sp>
    </p:spTree>
    <p:extLst>
      <p:ext uri="{BB962C8B-B14F-4D97-AF65-F5344CB8AC3E}">
        <p14:creationId xmlns:p14="http://schemas.microsoft.com/office/powerpoint/2010/main" val="296732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23</a:t>
            </a:fld>
            <a:endParaRPr lang="en-GB"/>
          </a:p>
        </p:txBody>
      </p:sp>
    </p:spTree>
    <p:extLst>
      <p:ext uri="{BB962C8B-B14F-4D97-AF65-F5344CB8AC3E}">
        <p14:creationId xmlns:p14="http://schemas.microsoft.com/office/powerpoint/2010/main" val="1133346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24</a:t>
            </a:fld>
            <a:endParaRPr lang="en-GB"/>
          </a:p>
        </p:txBody>
      </p:sp>
    </p:spTree>
    <p:extLst>
      <p:ext uri="{BB962C8B-B14F-4D97-AF65-F5344CB8AC3E}">
        <p14:creationId xmlns:p14="http://schemas.microsoft.com/office/powerpoint/2010/main" val="3203969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1st Wave: </a:t>
            </a:r>
            <a:r>
              <a:rPr lang="en-GB" sz="1200" dirty="0"/>
              <a:t>Definitions centre on attributes specific to the individuals such as personal qualities, capacities, skills and abilities</a:t>
            </a:r>
          </a:p>
          <a:p>
            <a:r>
              <a:rPr lang="en-GB" sz="1200" b="1" dirty="0"/>
              <a:t>2nd Wave: </a:t>
            </a:r>
            <a:r>
              <a:rPr lang="en-GB" sz="1200" dirty="0"/>
              <a:t>Protective and risk factors incorporating </a:t>
            </a:r>
            <a:r>
              <a:rPr lang="en-GB" sz="1200" dirty="0" err="1"/>
              <a:t>meso</a:t>
            </a:r>
            <a:r>
              <a:rPr lang="en-GB" sz="1200" dirty="0"/>
              <a:t> level. Definitions characterised by abstractions such as processes, patterns, vulnerability, risk and protection</a:t>
            </a:r>
          </a:p>
          <a:p>
            <a:r>
              <a:rPr lang="en-GB" sz="1200" b="1" dirty="0"/>
              <a:t>3rd Wave: </a:t>
            </a:r>
            <a:r>
              <a:rPr lang="en-GB" sz="1200" dirty="0"/>
              <a:t>More systemic understanding of resilience. Definitions refer to dynamic processes, systems and negotiation</a:t>
            </a:r>
          </a:p>
          <a:p>
            <a:r>
              <a:rPr lang="en-GB" sz="1200" b="1" dirty="0"/>
              <a:t>4th Wave: </a:t>
            </a:r>
            <a:r>
              <a:rPr lang="en-GB" sz="1200" dirty="0"/>
              <a:t>An ecological understanding of resilience places individual and adversity within micro, </a:t>
            </a:r>
            <a:r>
              <a:rPr lang="en-GB" sz="1200" dirty="0" err="1"/>
              <a:t>meso</a:t>
            </a:r>
            <a:r>
              <a:rPr lang="en-GB" sz="1200" dirty="0"/>
              <a:t>, macro and </a:t>
            </a:r>
            <a:r>
              <a:rPr lang="en-GB" sz="1200" dirty="0" err="1"/>
              <a:t>exo</a:t>
            </a:r>
            <a:r>
              <a:rPr lang="en-GB" sz="1200" dirty="0"/>
              <a:t> context</a:t>
            </a:r>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27</a:t>
            </a:fld>
            <a:endParaRPr lang="en-GB"/>
          </a:p>
        </p:txBody>
      </p:sp>
    </p:spTree>
    <p:extLst>
      <p:ext uri="{BB962C8B-B14F-4D97-AF65-F5344CB8AC3E}">
        <p14:creationId xmlns:p14="http://schemas.microsoft.com/office/powerpoint/2010/main" val="319331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6" fontAlgn="auto">
              <a:spcBef>
                <a:spcPts val="0"/>
              </a:spcBef>
              <a:spcAft>
                <a:spcPts val="0"/>
              </a:spcAft>
              <a:defRPr/>
            </a:pPr>
            <a:r>
              <a:rPr lang="en-GB" dirty="0"/>
              <a:t>This is about responsibility  </a:t>
            </a:r>
          </a:p>
          <a:p>
            <a:pPr defTabSz="907176" fontAlgn="auto">
              <a:spcBef>
                <a:spcPts val="0"/>
              </a:spcBef>
              <a:spcAft>
                <a:spcPts val="0"/>
              </a:spcAft>
              <a:defRPr/>
            </a:pPr>
            <a:r>
              <a:rPr lang="en-GB" dirty="0"/>
              <a:t>Where we see responsibility</a:t>
            </a:r>
            <a:r>
              <a:rPr lang="en-GB" baseline="0" dirty="0"/>
              <a:t> affects how we understand health and who is responsible for reducing inequalities </a:t>
            </a:r>
            <a:endParaRPr lang="en-GB" dirty="0"/>
          </a:p>
          <a:p>
            <a:r>
              <a:rPr lang="en-GB" dirty="0">
                <a:cs typeface="+mn-cs"/>
              </a:rPr>
              <a:t>R is seen as dangerous as being part of processes which responsiblises individuals</a:t>
            </a:r>
          </a:p>
          <a:p>
            <a:pPr defTabSz="907176" fontAlgn="auto">
              <a:spcBef>
                <a:spcPts val="0"/>
              </a:spcBef>
              <a:spcAft>
                <a:spcPts val="0"/>
              </a:spcAft>
              <a:defRPr/>
            </a:pPr>
            <a:r>
              <a:rPr lang="en-GB" dirty="0">
                <a:cs typeface="+mn-cs"/>
              </a:rPr>
              <a:t>This is when i</a:t>
            </a:r>
            <a:r>
              <a:rPr lang="en-GB" dirty="0"/>
              <a:t>nequalities</a:t>
            </a:r>
            <a:r>
              <a:rPr lang="en-GB" baseline="0" dirty="0"/>
              <a:t> are understood as the result of individual differences not the result of structural processes </a:t>
            </a:r>
          </a:p>
          <a:p>
            <a:pPr defTabSz="907176" fontAlgn="auto">
              <a:spcBef>
                <a:spcPts val="0"/>
              </a:spcBef>
              <a:spcAft>
                <a:spcPts val="0"/>
              </a:spcAft>
              <a:defRPr/>
            </a:pPr>
            <a:r>
              <a:rPr lang="en-GB" dirty="0">
                <a:cs typeface="+mn-cs"/>
              </a:rPr>
              <a:t>R is being presented by government policy as a way to reduce health inequalities and the links between structural causes and impact of inequality are concealed accountability can be denied </a:t>
            </a:r>
          </a:p>
          <a:p>
            <a:pPr defTabSz="907176" fontAlgn="auto">
              <a:spcBef>
                <a:spcPts val="0"/>
              </a:spcBef>
              <a:spcAft>
                <a:spcPts val="0"/>
              </a:spcAft>
              <a:defRPr/>
            </a:pPr>
            <a:r>
              <a:rPr lang="en-GB" dirty="0">
                <a:cs typeface="+mn-cs"/>
              </a:rPr>
              <a:t>In other words responsibility for dealing with inequality is shifted from governments to individuals</a:t>
            </a:r>
          </a:p>
          <a:p>
            <a:pPr defTabSz="907176" fontAlgn="auto">
              <a:spcBef>
                <a:spcPts val="0"/>
              </a:spcBef>
              <a:spcAft>
                <a:spcPts val="0"/>
              </a:spcAft>
              <a:defRPr/>
            </a:pPr>
            <a:r>
              <a:rPr lang="en-GB" dirty="0">
                <a:cs typeface="+mn-cs"/>
              </a:rPr>
              <a:t>When understandings of resilience are individualising</a:t>
            </a:r>
          </a:p>
          <a:p>
            <a:endParaRPr lang="en-GB" dirty="0"/>
          </a:p>
          <a:p>
            <a:endParaRPr lang="en-GB" dirty="0"/>
          </a:p>
        </p:txBody>
      </p:sp>
      <p:sp>
        <p:nvSpPr>
          <p:cNvPr id="4" name="Slide Number Placeholder 3"/>
          <p:cNvSpPr>
            <a:spLocks noGrp="1"/>
          </p:cNvSpPr>
          <p:nvPr>
            <p:ph type="sldNum" sz="quarter" idx="10"/>
          </p:nvPr>
        </p:nvSpPr>
        <p:spPr/>
        <p:txBody>
          <a:bodyPr/>
          <a:lstStyle/>
          <a:p>
            <a:fld id="{8A7E4620-24C9-44C7-8368-0B3A57ABBD70}" type="slidenum">
              <a:rPr lang="en-GB" smtClean="0"/>
              <a:t>28</a:t>
            </a:fld>
            <a:endParaRPr lang="en-GB" dirty="0"/>
          </a:p>
        </p:txBody>
      </p:sp>
    </p:spTree>
    <p:extLst>
      <p:ext uri="{BB962C8B-B14F-4D97-AF65-F5344CB8AC3E}">
        <p14:creationId xmlns:p14="http://schemas.microsoft.com/office/powerpoint/2010/main" val="3043737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6" fontAlgn="auto">
              <a:spcBef>
                <a:spcPts val="0"/>
              </a:spcBef>
              <a:spcAft>
                <a:spcPts val="0"/>
              </a:spcAft>
              <a:defRPr/>
            </a:pPr>
            <a:r>
              <a:rPr lang="en-GB" dirty="0">
                <a:cs typeface="+mn-cs"/>
              </a:rPr>
              <a:t>We are saying that Resilience needs to do more than just help support people to cope with adversity, we agree with the Prilleltenskys that resilience needs to challenge the very structures that create disadvantage, discrimination and oppression.</a:t>
            </a:r>
          </a:p>
          <a:p>
            <a:endParaRPr lang="en-GB" dirty="0"/>
          </a:p>
        </p:txBody>
      </p:sp>
      <p:sp>
        <p:nvSpPr>
          <p:cNvPr id="4" name="Slide Number Placeholder 3"/>
          <p:cNvSpPr>
            <a:spLocks noGrp="1"/>
          </p:cNvSpPr>
          <p:nvPr>
            <p:ph type="sldNum" sz="quarter" idx="10"/>
          </p:nvPr>
        </p:nvSpPr>
        <p:spPr/>
        <p:txBody>
          <a:bodyPr/>
          <a:lstStyle/>
          <a:p>
            <a:fld id="{8A7E4620-24C9-44C7-8368-0B3A57ABBD70}" type="slidenum">
              <a:rPr lang="en-GB" smtClean="0"/>
              <a:t>29</a:t>
            </a:fld>
            <a:endParaRPr lang="en-GB" dirty="0"/>
          </a:p>
        </p:txBody>
      </p:sp>
    </p:spTree>
    <p:extLst>
      <p:ext uri="{BB962C8B-B14F-4D97-AF65-F5344CB8AC3E}">
        <p14:creationId xmlns:p14="http://schemas.microsoft.com/office/powerpoint/2010/main" val="2739015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B4E857-7F7F-4398-B056-DD8E75FF0280}" type="slidenum">
              <a:rPr lang="en-GB" smtClean="0"/>
              <a:pPr/>
              <a:t>30</a:t>
            </a:fld>
            <a:endParaRPr lang="en-GB"/>
          </a:p>
        </p:txBody>
      </p:sp>
    </p:spTree>
    <p:extLst>
      <p:ext uri="{BB962C8B-B14F-4D97-AF65-F5344CB8AC3E}">
        <p14:creationId xmlns:p14="http://schemas.microsoft.com/office/powerpoint/2010/main" val="477708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31</a:t>
            </a:fld>
            <a:endParaRPr lang="en-GB"/>
          </a:p>
        </p:txBody>
      </p:sp>
    </p:spTree>
    <p:extLst>
      <p:ext uri="{BB962C8B-B14F-4D97-AF65-F5344CB8AC3E}">
        <p14:creationId xmlns:p14="http://schemas.microsoft.com/office/powerpoint/2010/main" val="95981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3</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We need to ACTIVELY BUILDING AND MAINTAING GOOD RELATIONSHIPS</a:t>
            </a:r>
          </a:p>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33</a:t>
            </a:fld>
            <a:endParaRPr lang="en-GB"/>
          </a:p>
        </p:txBody>
      </p:sp>
    </p:spTree>
    <p:extLst>
      <p:ext uri="{BB962C8B-B14F-4D97-AF65-F5344CB8AC3E}">
        <p14:creationId xmlns:p14="http://schemas.microsoft.com/office/powerpoint/2010/main" val="1064515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35</a:t>
            </a:fld>
            <a:endParaRPr lang="en-GB"/>
          </a:p>
        </p:txBody>
      </p:sp>
    </p:spTree>
    <p:extLst>
      <p:ext uri="{BB962C8B-B14F-4D97-AF65-F5344CB8AC3E}">
        <p14:creationId xmlns:p14="http://schemas.microsoft.com/office/powerpoint/2010/main" val="172589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36</a:t>
            </a:fld>
            <a:endParaRPr lang="en-GB"/>
          </a:p>
        </p:txBody>
      </p:sp>
    </p:spTree>
    <p:extLst>
      <p:ext uri="{BB962C8B-B14F-4D97-AF65-F5344CB8AC3E}">
        <p14:creationId xmlns:p14="http://schemas.microsoft.com/office/powerpoint/2010/main" val="349781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4</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5</a:t>
            </a:fld>
            <a:endParaRPr lang="en-GB"/>
          </a:p>
        </p:txBody>
      </p:sp>
    </p:spTree>
    <p:extLst>
      <p:ext uri="{BB962C8B-B14F-4D97-AF65-F5344CB8AC3E}">
        <p14:creationId xmlns:p14="http://schemas.microsoft.com/office/powerpoint/2010/main" val="17258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6</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7</a:t>
            </a:fld>
            <a:endParaRPr lang="en-GB"/>
          </a:p>
        </p:txBody>
      </p:sp>
    </p:spTree>
    <p:extLst>
      <p:ext uri="{BB962C8B-B14F-4D97-AF65-F5344CB8AC3E}">
        <p14:creationId xmlns:p14="http://schemas.microsoft.com/office/powerpoint/2010/main" val="334114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73D5F84-804D-40BD-8473-F1CF09C87335}" type="slidenum">
              <a:rPr lang="en-GB" smtClean="0"/>
              <a:t>8</a:t>
            </a:fld>
            <a:endParaRPr lang="en-GB"/>
          </a:p>
        </p:txBody>
      </p:sp>
    </p:spTree>
    <p:extLst>
      <p:ext uri="{BB962C8B-B14F-4D97-AF65-F5344CB8AC3E}">
        <p14:creationId xmlns:p14="http://schemas.microsoft.com/office/powerpoint/2010/main" val="244746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331AF559-B41D-48CB-959D-6D7A04B92D80}" type="slidenum">
              <a:rPr lang="en-GB" smtClean="0"/>
              <a:pPr>
                <a:defRPr/>
              </a:pPr>
              <a:t>9</a:t>
            </a:fld>
            <a:endParaRPr lang="en-GB"/>
          </a:p>
        </p:txBody>
      </p:sp>
    </p:spTree>
    <p:extLst>
      <p:ext uri="{BB962C8B-B14F-4D97-AF65-F5344CB8AC3E}">
        <p14:creationId xmlns:p14="http://schemas.microsoft.com/office/powerpoint/2010/main" val="222992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203DC91F-9921-490B-9BB2-7193E0C6B89E}" type="datetimeFigureOut">
              <a:rPr lang="en-GB"/>
              <a:pPr>
                <a:defRPr/>
              </a:pPr>
              <a:t>30/04/2019</a:t>
            </a:fld>
            <a:endParaRPr lang="en-GB"/>
          </a:p>
        </p:txBody>
      </p:sp>
      <p:sp>
        <p:nvSpPr>
          <p:cNvPr id="16" name="Footer Placeholder 16"/>
          <p:cNvSpPr>
            <a:spLocks noGrp="1"/>
          </p:cNvSpPr>
          <p:nvPr>
            <p:ph type="ftr" sz="quarter" idx="11"/>
          </p:nvPr>
        </p:nvSpPr>
        <p:spPr/>
        <p:txBody>
          <a:bodyPr/>
          <a:lstStyle>
            <a:lvl1pPr>
              <a:defRPr/>
            </a:lvl1pPr>
          </a:lstStyle>
          <a:p>
            <a:pPr>
              <a:defRPr/>
            </a:pPr>
            <a:endParaRPr lang="en-GB"/>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FB25318D-95A4-4D96-871A-D1C261831996}"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p:txBody>
          <a:bodyPr/>
          <a:lstStyle>
            <a:lvl1pPr>
              <a:defRPr/>
            </a:lvl1pPr>
          </a:lstStyle>
          <a:p>
            <a:pPr>
              <a:defRPr/>
            </a:pPr>
            <a:fld id="{BCF15C7B-5471-41FB-91EF-3CAB4FB66D9A}" type="slidenum">
              <a:rPr lang="en-GB"/>
              <a:pPr>
                <a:defRPr/>
              </a:pPr>
              <a:t>‹#›</a:t>
            </a:fld>
            <a:endParaRPr lang="en-GB"/>
          </a:p>
        </p:txBody>
      </p:sp>
      <p:sp>
        <p:nvSpPr>
          <p:cNvPr id="14" name="Date Placeholder 3"/>
          <p:cNvSpPr>
            <a:spLocks noGrp="1"/>
          </p:cNvSpPr>
          <p:nvPr>
            <p:ph type="dt" sz="half" idx="11"/>
          </p:nvPr>
        </p:nvSpPr>
        <p:spPr/>
        <p:txBody>
          <a:bodyPr/>
          <a:lstStyle>
            <a:lvl1pPr>
              <a:defRPr/>
            </a:lvl1pPr>
          </a:lstStyle>
          <a:p>
            <a:pPr>
              <a:defRPr/>
            </a:pPr>
            <a:fld id="{486B0EA5-CD8E-4188-97F5-400B51110ED1}" type="datetimeFigureOut">
              <a:rPr lang="en-GB"/>
              <a:pPr>
                <a:defRPr/>
              </a:pPr>
              <a:t>30/04/2019</a:t>
            </a:fld>
            <a:endParaRPr lang="en-GB"/>
          </a:p>
        </p:txBody>
      </p:sp>
      <p:sp>
        <p:nvSpPr>
          <p:cNvPr id="15" name="Footer Placeholder 4"/>
          <p:cNvSpPr>
            <a:spLocks noGrp="1"/>
          </p:cNvSpPr>
          <p:nvPr>
            <p:ph type="ftr" sz="quarter" idx="12"/>
          </p:nvPr>
        </p:nvSpPr>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6D6D74CB-1375-AC44-8A52-3D8A1DB4F45D}" type="slidenum">
              <a:rPr lang="en-GB"/>
              <a:pPr>
                <a:defRPr/>
              </a:pPr>
              <a:t>‹#›</a:t>
            </a:fld>
            <a:endParaRPr lang="en-GB"/>
          </a:p>
        </p:txBody>
      </p:sp>
    </p:spTree>
    <p:extLst>
      <p:ext uri="{BB962C8B-B14F-4D97-AF65-F5344CB8AC3E}">
        <p14:creationId xmlns:p14="http://schemas.microsoft.com/office/powerpoint/2010/main" val="251145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566A6-B27B-42B2-9446-C9E68289CD7F}"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546599-5EC5-4DCB-AED5-4CC9540F4406}" type="slidenum">
              <a:rPr lang="en-GB" smtClean="0"/>
              <a:t>‹#›</a:t>
            </a:fld>
            <a:endParaRPr lang="en-GB"/>
          </a:p>
        </p:txBody>
      </p:sp>
    </p:spTree>
    <p:extLst>
      <p:ext uri="{BB962C8B-B14F-4D97-AF65-F5344CB8AC3E}">
        <p14:creationId xmlns:p14="http://schemas.microsoft.com/office/powerpoint/2010/main" val="325039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p:txBody>
          <a:bodyPr/>
          <a:lstStyle>
            <a:lvl1pPr>
              <a:defRPr/>
            </a:lvl1pPr>
          </a:lstStyle>
          <a:p>
            <a:pPr>
              <a:defRPr/>
            </a:pPr>
            <a:fld id="{EC5F0C7C-89C5-49A0-8D6A-9EA9B7D7A69B}" type="datetimeFigureOut">
              <a:rPr lang="en-GB"/>
              <a:pPr>
                <a:defRPr/>
              </a:pPr>
              <a:t>30/04/2019</a:t>
            </a:fld>
            <a:endParaRPr lang="en-GB"/>
          </a:p>
        </p:txBody>
      </p:sp>
      <p:sp>
        <p:nvSpPr>
          <p:cNvPr id="15" name="Footer Placeholder 4"/>
          <p:cNvSpPr>
            <a:spLocks noGrp="1"/>
          </p:cNvSpPr>
          <p:nvPr>
            <p:ph type="ftr" sz="quarter" idx="11"/>
          </p:nvPr>
        </p:nvSpPr>
        <p:spPr/>
        <p:txBody>
          <a:bodyPr/>
          <a:lstStyle>
            <a:lvl1pPr>
              <a:defRPr/>
            </a:lvl1pPr>
          </a:lstStyle>
          <a:p>
            <a:pPr>
              <a:defRPr/>
            </a:pPr>
            <a:endParaRPr lang="en-GB"/>
          </a:p>
        </p:txBody>
      </p:sp>
      <p:sp>
        <p:nvSpPr>
          <p:cNvPr id="16" name="Slide Number Placeholder 5"/>
          <p:cNvSpPr>
            <a:spLocks noGrp="1"/>
          </p:cNvSpPr>
          <p:nvPr>
            <p:ph type="sldNum" sz="quarter" idx="12"/>
          </p:nvPr>
        </p:nvSpPr>
        <p:spPr>
          <a:xfrm>
            <a:off x="4362450" y="1027113"/>
            <a:ext cx="457200" cy="441325"/>
          </a:xfrm>
        </p:spPr>
        <p:txBody>
          <a:bodyPr/>
          <a:lstStyle>
            <a:lvl1pPr>
              <a:defRPr/>
            </a:lvl1pPr>
          </a:lstStyle>
          <a:p>
            <a:pPr>
              <a:defRPr/>
            </a:pPr>
            <a:fld id="{30247CF9-C282-4495-8999-605D630BCF0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GB"/>
          </a:p>
        </p:txBody>
      </p:sp>
      <p:sp>
        <p:nvSpPr>
          <p:cNvPr id="16" name="Date Placeholder 3"/>
          <p:cNvSpPr>
            <a:spLocks noGrp="1"/>
          </p:cNvSpPr>
          <p:nvPr>
            <p:ph type="dt" sz="half" idx="11"/>
          </p:nvPr>
        </p:nvSpPr>
        <p:spPr/>
        <p:txBody>
          <a:bodyPr/>
          <a:lstStyle>
            <a:lvl1pPr>
              <a:defRPr/>
            </a:lvl1pPr>
          </a:lstStyle>
          <a:p>
            <a:pPr>
              <a:defRPr/>
            </a:pPr>
            <a:fld id="{D478813B-3E28-47FB-BC8E-2AFC4851FEF2}" type="datetimeFigureOut">
              <a:rPr lang="en-GB"/>
              <a:pPr>
                <a:defRPr/>
              </a:pPr>
              <a:t>30/04/2019</a:t>
            </a:fld>
            <a:endParaRPr lang="en-GB"/>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3C694935-11EE-48B0-B5C4-B82208D32FFA}"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4"/>
          <p:cNvSpPr>
            <a:spLocks noGrp="1"/>
          </p:cNvSpPr>
          <p:nvPr>
            <p:ph type="dt" sz="half" idx="10"/>
          </p:nvPr>
        </p:nvSpPr>
        <p:spPr>
          <a:xfrm>
            <a:off x="5791200" y="6410325"/>
            <a:ext cx="3044825" cy="365125"/>
          </a:xfrm>
        </p:spPr>
        <p:txBody>
          <a:bodyPr/>
          <a:lstStyle>
            <a:lvl1pPr>
              <a:defRPr/>
            </a:lvl1pPr>
          </a:lstStyle>
          <a:p>
            <a:pPr>
              <a:defRPr/>
            </a:pPr>
            <a:fld id="{B1E9C267-7BB4-4592-BFFC-C8ACF4E22D34}" type="datetimeFigureOut">
              <a:rPr lang="en-GB"/>
              <a:pPr>
                <a:defRPr/>
              </a:pPr>
              <a:t>30/04/2019</a:t>
            </a:fld>
            <a:endParaRPr lang="en-GB"/>
          </a:p>
        </p:txBody>
      </p:sp>
      <p:sp>
        <p:nvSpPr>
          <p:cNvPr id="18" name="Footer Placeholder 5"/>
          <p:cNvSpPr>
            <a:spLocks noGrp="1"/>
          </p:cNvSpPr>
          <p:nvPr>
            <p:ph type="ftr" sz="quarter" idx="11"/>
          </p:nvPr>
        </p:nvSpPr>
        <p:spPr/>
        <p:txBody>
          <a:bodyPr/>
          <a:lstStyle>
            <a:lvl1pPr>
              <a:defRPr/>
            </a:lvl1pPr>
          </a:lstStyle>
          <a:p>
            <a:pPr>
              <a:defRPr/>
            </a:pPr>
            <a:endParaRPr lang="en-GB"/>
          </a:p>
        </p:txBody>
      </p:sp>
      <p:sp>
        <p:nvSpPr>
          <p:cNvPr id="19" name="Slide Number Placeholder 6"/>
          <p:cNvSpPr>
            <a:spLocks noGrp="1"/>
          </p:cNvSpPr>
          <p:nvPr>
            <p:ph type="sldNum" sz="quarter" idx="12"/>
          </p:nvPr>
        </p:nvSpPr>
        <p:spPr>
          <a:xfrm>
            <a:off x="4343400" y="1039813"/>
            <a:ext cx="457200" cy="441325"/>
          </a:xfrm>
        </p:spPr>
        <p:txBody>
          <a:bodyPr/>
          <a:lstStyle>
            <a:lvl1pPr>
              <a:defRPr/>
            </a:lvl1pPr>
          </a:lstStyle>
          <a:p>
            <a:pPr>
              <a:defRPr/>
            </a:pPr>
            <a:fld id="{A1A1B463-7B26-4673-914D-2C44886EB10D}"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D34BC578-9FB5-4E55-BB18-5028518633BB}" type="datetimeFigureOut">
              <a:rPr lang="en-GB"/>
              <a:pPr>
                <a:defRPr/>
              </a:pPr>
              <a:t>30/04/2019</a:t>
            </a:fld>
            <a:endParaRPr lang="en-GB"/>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GB"/>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A89043CF-F0CC-4571-9F88-5B105407A3DD}"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12" name="Date Placeholder 2"/>
          <p:cNvSpPr>
            <a:spLocks noGrp="1"/>
          </p:cNvSpPr>
          <p:nvPr>
            <p:ph type="dt" sz="half" idx="10"/>
          </p:nvPr>
        </p:nvSpPr>
        <p:spPr/>
        <p:txBody>
          <a:bodyPr/>
          <a:lstStyle>
            <a:lvl1pPr>
              <a:defRPr/>
            </a:lvl1pPr>
          </a:lstStyle>
          <a:p>
            <a:pPr>
              <a:defRPr/>
            </a:pPr>
            <a:fld id="{A462A50E-B3BC-4B56-9C8F-921CF0D50907}" type="datetimeFigureOut">
              <a:rPr lang="en-GB"/>
              <a:pPr>
                <a:defRPr/>
              </a:pPr>
              <a:t>30/04/2019</a:t>
            </a:fld>
            <a:endParaRPr lang="en-GB"/>
          </a:p>
        </p:txBody>
      </p:sp>
      <p:sp>
        <p:nvSpPr>
          <p:cNvPr id="13" name="Footer Placeholder 3"/>
          <p:cNvSpPr>
            <a:spLocks noGrp="1"/>
          </p:cNvSpPr>
          <p:nvPr>
            <p:ph type="ftr" sz="quarter" idx="11"/>
          </p:nvPr>
        </p:nvSpPr>
        <p:spPr/>
        <p:txBody>
          <a:bodyPr/>
          <a:lstStyle>
            <a:lvl1pPr>
              <a:defRPr/>
            </a:lvl1pPr>
          </a:lstStyle>
          <a:p>
            <a:pPr>
              <a:defRPr/>
            </a:pPr>
            <a:endParaRPr lang="en-GB"/>
          </a:p>
        </p:txBody>
      </p:sp>
      <p:sp>
        <p:nvSpPr>
          <p:cNvPr id="14" name="Slide Number Placeholder 4"/>
          <p:cNvSpPr>
            <a:spLocks noGrp="1"/>
          </p:cNvSpPr>
          <p:nvPr>
            <p:ph type="sldNum" sz="quarter" idx="12"/>
          </p:nvPr>
        </p:nvSpPr>
        <p:spPr>
          <a:xfrm>
            <a:off x="4343400" y="1036638"/>
            <a:ext cx="457200" cy="441325"/>
          </a:xfrm>
        </p:spPr>
        <p:txBody>
          <a:bodyPr/>
          <a:lstStyle>
            <a:lvl1pPr>
              <a:defRPr/>
            </a:lvl1pPr>
          </a:lstStyle>
          <a:p>
            <a:pPr>
              <a:defRPr/>
            </a:pPr>
            <a:fld id="{A545E872-1E3D-43CC-A490-019423004FE5}"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57201CE2-987B-418A-8FD4-A4D41C793182}" type="slidenum">
              <a:rPr lang="en-GB"/>
              <a:pPr>
                <a:defRPr/>
              </a:pPr>
              <a:t>‹#›</a:t>
            </a:fld>
            <a:endParaRPr lang="en-GB"/>
          </a:p>
        </p:txBody>
      </p:sp>
      <p:sp>
        <p:nvSpPr>
          <p:cNvPr id="17" name="Date Placeholder 4"/>
          <p:cNvSpPr>
            <a:spLocks noGrp="1"/>
          </p:cNvSpPr>
          <p:nvPr>
            <p:ph type="dt" sz="half" idx="11"/>
          </p:nvPr>
        </p:nvSpPr>
        <p:spPr/>
        <p:txBody>
          <a:bodyPr/>
          <a:lstStyle>
            <a:lvl1pPr>
              <a:defRPr/>
            </a:lvl1pPr>
          </a:lstStyle>
          <a:p>
            <a:pPr>
              <a:defRPr/>
            </a:pPr>
            <a:fld id="{E897C1AA-850B-4F2E-9AED-E78429CF88CB}" type="datetimeFigureOut">
              <a:rPr lang="en-GB"/>
              <a:pPr>
                <a:defRPr/>
              </a:pPr>
              <a:t>30/04/2019</a:t>
            </a:fld>
            <a:endParaRPr lang="en-GB"/>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B660F39-D80D-4847-A3E7-317448B82708}" type="slidenum">
              <a:rPr lang="en-GB"/>
              <a:pPr>
                <a:defRPr/>
              </a:pPr>
              <a:t>‹#›</a:t>
            </a:fld>
            <a:endParaRPr lang="en-GB"/>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F42B4BB5-B3FD-4EF4-9EFB-E9133E1C2AD1}" type="datetimeFigureOut">
              <a:rPr lang="en-GB"/>
              <a:pPr>
                <a:defRPr/>
              </a:pPr>
              <a:t>30/04/2019</a:t>
            </a:fld>
            <a:endParaRPr lang="en-GB"/>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a:spLocks noGrp="1"/>
          </p:cNvSpPr>
          <p:nvPr>
            <p:ph type="dt" sz="half" idx="10"/>
          </p:nvPr>
        </p:nvSpPr>
        <p:spPr/>
        <p:txBody>
          <a:bodyPr/>
          <a:lstStyle>
            <a:lvl1pPr>
              <a:defRPr/>
            </a:lvl1pPr>
          </a:lstStyle>
          <a:p>
            <a:pPr>
              <a:defRPr/>
            </a:pPr>
            <a:fld id="{DC03D7DD-9602-4B00-ABB2-1C3716795513}" type="datetimeFigureOut">
              <a:rPr lang="en-GB"/>
              <a:pPr>
                <a:defRPr/>
              </a:pPr>
              <a:t>30/04/2019</a:t>
            </a:fld>
            <a:endParaRPr lang="en-GB"/>
          </a:p>
        </p:txBody>
      </p:sp>
      <p:sp>
        <p:nvSpPr>
          <p:cNvPr id="14" name="Footer Placeholder 4"/>
          <p:cNvSpPr>
            <a:spLocks noGrp="1"/>
          </p:cNvSpPr>
          <p:nvPr>
            <p:ph type="ftr" sz="quarter" idx="11"/>
          </p:nvPr>
        </p:nvSpPr>
        <p:spPr/>
        <p:txBody>
          <a:bodyPr/>
          <a:lstStyle>
            <a:lvl1pPr>
              <a:defRPr/>
            </a:lvl1pPr>
          </a:lstStyle>
          <a:p>
            <a:pPr>
              <a:defRPr/>
            </a:pPr>
            <a:endParaRPr lang="en-GB"/>
          </a:p>
        </p:txBody>
      </p:sp>
      <p:sp>
        <p:nvSpPr>
          <p:cNvPr id="15" name="Slide Number Placeholder 5"/>
          <p:cNvSpPr>
            <a:spLocks noGrp="1"/>
          </p:cNvSpPr>
          <p:nvPr>
            <p:ph type="sldNum" sz="quarter" idx="12"/>
          </p:nvPr>
        </p:nvSpPr>
        <p:spPr>
          <a:xfrm>
            <a:off x="4343400" y="1039813"/>
            <a:ext cx="457200" cy="441325"/>
          </a:xfrm>
        </p:spPr>
        <p:txBody>
          <a:bodyPr/>
          <a:lstStyle>
            <a:lvl1pPr>
              <a:defRPr/>
            </a:lvl1pPr>
          </a:lstStyle>
          <a:p>
            <a:pPr>
              <a:defRPr/>
            </a:pPr>
            <a:fld id="{7F294925-0258-48F4-ADB0-91D340B6BE7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2475"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2476"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p:cNvSpPr>
            <a:spLocks noGrp="1"/>
          </p:cNvSpPr>
          <p:nvPr>
            <p:ph type="sldNum" sz="quarter" idx="4"/>
          </p:nvPr>
        </p:nvSpPr>
        <p:spPr>
          <a:xfrm>
            <a:off x="6915150" y="3009900"/>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cs typeface="+mn-cs"/>
              </a:defRPr>
            </a:lvl1pPr>
          </a:lstStyle>
          <a:p>
            <a:pPr>
              <a:defRPr/>
            </a:pPr>
            <a:fld id="{275F8EA4-2FB3-4C3C-A92A-C146001CA25A}" type="slidenum">
              <a:rPr lang="en-GB"/>
              <a:pPr>
                <a:defRPr/>
              </a:pPr>
              <a:t>‹#›</a:t>
            </a:fld>
            <a:endParaRPr lang="en-GB"/>
          </a:p>
        </p:txBody>
      </p:sp>
      <p:sp>
        <p:nvSpPr>
          <p:cNvPr id="32" name="Date Placeholder 3"/>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cs typeface="+mn-cs"/>
              </a:defRPr>
            </a:lvl1pPr>
          </a:lstStyle>
          <a:p>
            <a:pPr>
              <a:defRPr/>
            </a:pPr>
            <a:fld id="{63BC0B34-5B0D-456D-AE68-16123BB14EF4}" type="datetimeFigureOut">
              <a:rPr lang="en-GB"/>
              <a:pPr>
                <a:defRPr/>
              </a:pPr>
              <a:t>30/04/2019</a:t>
            </a:fld>
            <a:endParaRPr lang="en-GB"/>
          </a:p>
        </p:txBody>
      </p:sp>
      <p:sp>
        <p:nvSpPr>
          <p:cNvPr id="33" name="Footer Placeholder 4"/>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ransition/>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Calibri" pitchFamily="34" charset="0"/>
        </a:defRPr>
      </a:lvl2pPr>
      <a:lvl3pPr algn="ctr" rtl="0" fontAlgn="base">
        <a:spcBef>
          <a:spcPct val="0"/>
        </a:spcBef>
        <a:spcAft>
          <a:spcPct val="0"/>
        </a:spcAft>
        <a:defRPr sz="3300">
          <a:solidFill>
            <a:srgbClr val="7B9899"/>
          </a:solidFill>
          <a:latin typeface="Calibri" pitchFamily="34" charset="0"/>
        </a:defRPr>
      </a:lvl3pPr>
      <a:lvl4pPr algn="ctr" rtl="0" fontAlgn="base">
        <a:spcBef>
          <a:spcPct val="0"/>
        </a:spcBef>
        <a:spcAft>
          <a:spcPct val="0"/>
        </a:spcAft>
        <a:defRPr sz="3300">
          <a:solidFill>
            <a:srgbClr val="7B9899"/>
          </a:solidFill>
          <a:latin typeface="Calibri" pitchFamily="34" charset="0"/>
        </a:defRPr>
      </a:lvl4pPr>
      <a:lvl5pPr algn="ctr" rtl="0" fontAlgn="base">
        <a:spcBef>
          <a:spcPct val="0"/>
        </a:spcBef>
        <a:spcAft>
          <a:spcPct val="0"/>
        </a:spcAft>
        <a:defRPr sz="3300">
          <a:solidFill>
            <a:srgbClr val="7B9899"/>
          </a:solidFill>
          <a:latin typeface="Calibri" pitchFamily="34" charset="0"/>
        </a:defRPr>
      </a:lvl5pPr>
      <a:lvl6pPr marL="457200" algn="ctr" rtl="0" fontAlgn="base">
        <a:spcBef>
          <a:spcPct val="0"/>
        </a:spcBef>
        <a:spcAft>
          <a:spcPct val="0"/>
        </a:spcAft>
        <a:defRPr sz="3300">
          <a:solidFill>
            <a:srgbClr val="7B9899"/>
          </a:solidFill>
          <a:latin typeface="Calibri" pitchFamily="34" charset="0"/>
        </a:defRPr>
      </a:lvl6pPr>
      <a:lvl7pPr marL="914400" algn="ctr" rtl="0" fontAlgn="base">
        <a:spcBef>
          <a:spcPct val="0"/>
        </a:spcBef>
        <a:spcAft>
          <a:spcPct val="0"/>
        </a:spcAft>
        <a:defRPr sz="3300">
          <a:solidFill>
            <a:srgbClr val="7B9899"/>
          </a:solidFill>
          <a:latin typeface="Calibri" pitchFamily="34" charset="0"/>
        </a:defRPr>
      </a:lvl7pPr>
      <a:lvl8pPr marL="1371600" algn="ctr" rtl="0" fontAlgn="base">
        <a:spcBef>
          <a:spcPct val="0"/>
        </a:spcBef>
        <a:spcAft>
          <a:spcPct val="0"/>
        </a:spcAft>
        <a:defRPr sz="3300">
          <a:solidFill>
            <a:srgbClr val="7B9899"/>
          </a:solidFill>
          <a:latin typeface="Calibri" pitchFamily="34" charset="0"/>
        </a:defRPr>
      </a:lvl8pPr>
      <a:lvl9pPr marL="1828800" algn="ctr" rtl="0" fontAlgn="base">
        <a:spcBef>
          <a:spcPct val="0"/>
        </a:spcBef>
        <a:spcAft>
          <a:spcPct val="0"/>
        </a:spcAft>
        <a:defRPr sz="3300">
          <a:solidFill>
            <a:srgbClr val="7B9899"/>
          </a:solidFill>
          <a:latin typeface="Calibri" pitchFamily="34"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google.co.uk/url?sa=i&amp;rct=j&amp;q=&amp;esrc=s&amp;source=images&amp;cd=&amp;ved=2ahUKEwi757zE2MXhAhXSz4UKHcCDAq8QjRx6BAgBEAU&amp;url=https://www.gloucestershire.gov.uk/proud-to-care-gloucestershire/apply-for-jobs/vptc2018421-social-worker-continuing-healthcare/&amp;psig=AOvVaw1UIk3s5BBSS5N2cdUcaZDU&amp;ust=1554991397921399"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5.png"/><Relationship Id="rId5" Type="http://schemas.openxmlformats.org/officeDocument/2006/relationships/diagramQuickStyle" Target="../diagrams/quickStyle3.xml"/><Relationship Id="rId10" Type="http://schemas.openxmlformats.org/officeDocument/2006/relationships/image" Target="../media/image34.png"/><Relationship Id="rId4" Type="http://schemas.openxmlformats.org/officeDocument/2006/relationships/diagramLayout" Target="../diagrams/layout3.xml"/><Relationship Id="rId9" Type="http://schemas.openxmlformats.org/officeDocument/2006/relationships/image" Target="../media/image33.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50.png"/><Relationship Id="rId2" Type="http://schemas.openxmlformats.org/officeDocument/2006/relationships/notesSlide" Target="../notesSlides/notesSlide18.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9.png"/><Relationship Id="rId5" Type="http://schemas.openxmlformats.org/officeDocument/2006/relationships/diagramQuickStyle" Target="../diagrams/quickStyle5.xml"/><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diagramLayout" Target="../diagrams/layout5.xml"/><Relationship Id="rId9" Type="http://schemas.openxmlformats.org/officeDocument/2006/relationships/image" Target="../media/image47.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58.png"/><Relationship Id="rId5" Type="http://schemas.openxmlformats.org/officeDocument/2006/relationships/diagramQuickStyle" Target="../diagrams/quickStyle6.xml"/><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diagramLayout" Target="../diagrams/layout6.xml"/><Relationship Id="rId9" Type="http://schemas.openxmlformats.org/officeDocument/2006/relationships/image" Target="../media/image56.png"/><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66.png"/><Relationship Id="rId5" Type="http://schemas.openxmlformats.org/officeDocument/2006/relationships/diagramQuickStyle" Target="../diagrams/quickStyle7.xml"/><Relationship Id="rId10" Type="http://schemas.openxmlformats.org/officeDocument/2006/relationships/image" Target="../media/image65.png"/><Relationship Id="rId4" Type="http://schemas.openxmlformats.org/officeDocument/2006/relationships/diagramLayout" Target="../diagrams/layout7.xml"/><Relationship Id="rId9" Type="http://schemas.openxmlformats.org/officeDocument/2006/relationships/image" Target="../media/image64.png"/><Relationship Id="rId14"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74.png"/><Relationship Id="rId2" Type="http://schemas.openxmlformats.org/officeDocument/2006/relationships/notesSlide" Target="../notesSlides/notesSlide21.xml"/><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73.png"/><Relationship Id="rId5" Type="http://schemas.openxmlformats.org/officeDocument/2006/relationships/diagramQuickStyle" Target="../diagrams/quickStyle8.xml"/><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diagramLayout" Target="../diagrams/layout8.xml"/><Relationship Id="rId9" Type="http://schemas.openxmlformats.org/officeDocument/2006/relationships/image" Target="../media/image71.png"/><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YRVaL_ZlxHs"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https://www.youtube.com/watch?v=WvPRdMZmj-Q" TargetMode="External"/><Relationship Id="rId4" Type="http://schemas.openxmlformats.org/officeDocument/2006/relationships/hyperlink" Target="https://www.youtube.com/watch?v=dpSHHS_YML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91.jpg"/><Relationship Id="rId7" Type="http://schemas.openxmlformats.org/officeDocument/2006/relationships/image" Target="../media/image8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5.wmf"/><Relationship Id="rId5" Type="http://schemas.openxmlformats.org/officeDocument/2006/relationships/image" Target="../media/image94.jpeg"/><Relationship Id="rId4" Type="http://schemas.openxmlformats.org/officeDocument/2006/relationships/image" Target="../media/image9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oingboing.org.uk/wp-content/uploads/2016/10/Resilience-Framework-family-resilience-2016.pdf" TargetMode="External"/><Relationship Id="rId2" Type="http://schemas.openxmlformats.org/officeDocument/2006/relationships/hyperlink" Target="https://www.boingboing.org.uk/wp-content/uploads/2017/04/Interactive_Resilience_Framework.pdf"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www.google.co.uk/url?sa=i&amp;rct=j&amp;q=&amp;esrc=s&amp;source=images&amp;cd=&amp;cad=rja&amp;uact=8&amp;ved=0ahUKEwihzMi2tpjMAhVDqxoKHTNtABIQjRwIBw&amp;url=http://healthyyouhealthylove.com/a-good-relationship-starts-with-you/&amp;bvm=bv.119745492,d.d2s&amp;psig=AFQjCNFo7cAKdtBv2vyc6sRvPxDtFcaB2Q&amp;ust=1461077078347155" TargetMode="Externa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hyperlink" Target="mailto:oonagh.davies@gloucestershire.gov.uk" TargetMode="External"/><Relationship Id="rId7" Type="http://schemas.openxmlformats.org/officeDocument/2006/relationships/hyperlink" Target="https://www.youtube.com/watch?v=WvPRdMZmj-Q"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s://www.youtube.com/watch?v=dpSHHS_YMLE" TargetMode="External"/><Relationship Id="rId5" Type="http://schemas.openxmlformats.org/officeDocument/2006/relationships/hyperlink" Target="https://www.youtube.com/watch?v=YRVaL_ZlxHs" TargetMode="External"/><Relationship Id="rId10" Type="http://schemas.openxmlformats.org/officeDocument/2006/relationships/image" Target="../media/image105.png"/><Relationship Id="rId4" Type="http://schemas.openxmlformats.org/officeDocument/2006/relationships/hyperlink" Target="mailto:tamara.brito2@gloucestershire.gov.uk" TargetMode="External"/><Relationship Id="rId9" Type="http://schemas.openxmlformats.org/officeDocument/2006/relationships/image" Target="../media/image10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www.google.co.uk/url?sa=i&amp;rct=j&amp;q=&amp;esrc=s&amp;source=images&amp;cd=&amp;cad=rja&amp;uact=8&amp;ved=0ahUKEwihzMi2tpjMAhVDqxoKHTNtABIQjRwIBw&amp;url=http://healthyyouhealthylove.com/a-good-relationship-starts-with-you/&amp;bvm=bv.119745492,d.d2s&amp;psig=AFQjCNFo7cAKdtBv2vyc6sRvPxDtFcaB2Q&amp;ust=1461077078347155" TargetMode="Externa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106" y="3861048"/>
            <a:ext cx="8713787" cy="2765358"/>
          </a:xfrm>
        </p:spPr>
        <p:txBody>
          <a:bodyPr>
            <a:normAutofit fontScale="55000" lnSpcReduction="20000"/>
          </a:bodyPr>
          <a:lstStyle/>
          <a:p>
            <a:pPr>
              <a:lnSpc>
                <a:spcPct val="80000"/>
              </a:lnSpc>
            </a:pPr>
            <a:endParaRPr lang="en-GB" sz="2700" cap="none" dirty="0">
              <a:latin typeface="Calibri" pitchFamily="34" charset="0"/>
            </a:endParaRPr>
          </a:p>
          <a:p>
            <a:pPr>
              <a:lnSpc>
                <a:spcPct val="80000"/>
              </a:lnSpc>
            </a:pPr>
            <a:endParaRPr lang="en-GB" sz="2700" cap="none" dirty="0">
              <a:latin typeface="Calibri" pitchFamily="34" charset="0"/>
            </a:endParaRPr>
          </a:p>
          <a:p>
            <a:pPr>
              <a:lnSpc>
                <a:spcPct val="170000"/>
              </a:lnSpc>
            </a:pPr>
            <a:r>
              <a:rPr lang="en-GB" sz="4600" i="1" cap="none" dirty="0">
                <a:latin typeface="Calibri" pitchFamily="34" charset="0"/>
              </a:rPr>
              <a:t>Social, Emotional and Mental Health Specialism Teams</a:t>
            </a:r>
          </a:p>
          <a:p>
            <a:pPr>
              <a:lnSpc>
                <a:spcPct val="170000"/>
              </a:lnSpc>
            </a:pPr>
            <a:r>
              <a:rPr lang="en-GB" sz="3300" i="1" cap="none" dirty="0">
                <a:latin typeface="Calibri" pitchFamily="34" charset="0"/>
              </a:rPr>
              <a:t>*With thanks to Professor Angie Hart and </a:t>
            </a:r>
            <a:r>
              <a:rPr lang="en-GB" sz="3300" i="1" cap="none" dirty="0" err="1">
                <a:latin typeface="Calibri" pitchFamily="34" charset="0"/>
              </a:rPr>
              <a:t>VIGuk</a:t>
            </a:r>
            <a:r>
              <a:rPr lang="en-GB" sz="3300" i="1" cap="none" dirty="0">
                <a:latin typeface="Calibri" pitchFamily="34" charset="0"/>
              </a:rPr>
              <a:t> for the use of some slides*</a:t>
            </a:r>
          </a:p>
          <a:p>
            <a:pPr>
              <a:lnSpc>
                <a:spcPct val="80000"/>
              </a:lnSpc>
            </a:pPr>
            <a:endParaRPr lang="en-GB" sz="2700" cap="none" dirty="0">
              <a:latin typeface="Calibri" pitchFamily="34" charset="0"/>
            </a:endParaRPr>
          </a:p>
          <a:p>
            <a:pPr>
              <a:lnSpc>
                <a:spcPct val="80000"/>
              </a:lnSpc>
            </a:pPr>
            <a:endParaRPr lang="en-GB" sz="2700" cap="none" dirty="0">
              <a:latin typeface="Calibri" pitchFamily="34" charset="0"/>
            </a:endParaRPr>
          </a:p>
        </p:txBody>
      </p:sp>
      <p:sp>
        <p:nvSpPr>
          <p:cNvPr id="14338" name="Title 1"/>
          <p:cNvSpPr>
            <a:spLocks noGrp="1"/>
          </p:cNvSpPr>
          <p:nvPr>
            <p:ph type="ctrTitle"/>
          </p:nvPr>
        </p:nvSpPr>
        <p:spPr>
          <a:xfrm>
            <a:off x="395536" y="548680"/>
            <a:ext cx="8424936" cy="1175767"/>
          </a:xfrm>
        </p:spPr>
        <p:txBody>
          <a:bodyPr/>
          <a:lstStyle/>
          <a:p>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4000" i="1" dirty="0">
                <a:solidFill>
                  <a:srgbClr val="002060"/>
                </a:solidFill>
              </a:rPr>
              <a:t/>
            </a:r>
            <a:br>
              <a:rPr lang="en-GB" sz="4000" i="1" dirty="0">
                <a:solidFill>
                  <a:srgbClr val="002060"/>
                </a:solidFill>
              </a:rPr>
            </a:br>
            <a:r>
              <a:rPr lang="en-GB" sz="5000" b="1" dirty="0">
                <a:solidFill>
                  <a:srgbClr val="002060"/>
                </a:solidFill>
              </a:rPr>
              <a:t>NURTURING</a:t>
            </a:r>
            <a:r>
              <a:rPr lang="en-GB" sz="5000" b="1" i="1" dirty="0">
                <a:solidFill>
                  <a:srgbClr val="002060"/>
                </a:solidFill>
              </a:rPr>
              <a:t> </a:t>
            </a:r>
            <a:r>
              <a:rPr lang="en-GB" sz="5000" b="1" dirty="0">
                <a:solidFill>
                  <a:srgbClr val="002060"/>
                </a:solidFill>
              </a:rPr>
              <a:t>RESILIENCE </a:t>
            </a:r>
            <a:endParaRPr lang="en-GB" sz="5000" b="1" dirty="0">
              <a:solidFill>
                <a:srgbClr val="002060"/>
              </a:solidFill>
              <a:latin typeface="Calibri" pitchFamily="34" charset="0"/>
            </a:endParaRPr>
          </a:p>
        </p:txBody>
      </p:sp>
      <p:sp>
        <p:nvSpPr>
          <p:cNvPr id="14341" name="AutoShape 5" descr="Z"/>
          <p:cNvSpPr>
            <a:spLocks noChangeAspect="1" noChangeArrowheads="1"/>
          </p:cNvSpPr>
          <p:nvPr/>
        </p:nvSpPr>
        <p:spPr bwMode="auto">
          <a:xfrm>
            <a:off x="4019550" y="2876550"/>
            <a:ext cx="1104900" cy="1104900"/>
          </a:xfrm>
          <a:prstGeom prst="rect">
            <a:avLst/>
          </a:prstGeom>
          <a:noFill/>
        </p:spPr>
        <p:txBody>
          <a:bodyPr/>
          <a:lstStyle/>
          <a:p>
            <a:endParaRPr lang="en-US"/>
          </a:p>
        </p:txBody>
      </p:sp>
      <p:sp>
        <p:nvSpPr>
          <p:cNvPr id="6" name="Rectangle 5"/>
          <p:cNvSpPr/>
          <p:nvPr/>
        </p:nvSpPr>
        <p:spPr>
          <a:xfrm>
            <a:off x="179512" y="2876550"/>
            <a:ext cx="8640960" cy="1354217"/>
          </a:xfrm>
          <a:prstGeom prst="rect">
            <a:avLst/>
          </a:prstGeom>
        </p:spPr>
        <p:txBody>
          <a:bodyPr wrap="square">
            <a:spAutoFit/>
          </a:bodyPr>
          <a:lstStyle/>
          <a:p>
            <a:pPr algn="ctr"/>
            <a:r>
              <a:rPr lang="en-GB" sz="2500" b="1" dirty="0"/>
              <a:t>Tamara </a:t>
            </a:r>
            <a:r>
              <a:rPr lang="en-GB" sz="2500" b="1" dirty="0" err="1"/>
              <a:t>Brito</a:t>
            </a:r>
            <a:r>
              <a:rPr lang="en-GB" sz="2500" b="1" dirty="0"/>
              <a:t> </a:t>
            </a:r>
            <a:r>
              <a:rPr lang="en-GB" sz="2200" i="1" dirty="0"/>
              <a:t>SEMH Advisory Teacher        </a:t>
            </a:r>
          </a:p>
          <a:p>
            <a:pPr algn="ctr"/>
            <a:r>
              <a:rPr lang="en-GB" sz="1000" dirty="0"/>
              <a:t>        </a:t>
            </a:r>
          </a:p>
          <a:p>
            <a:pPr algn="ctr"/>
            <a:r>
              <a:rPr lang="en-GB" sz="2500" b="1" dirty="0"/>
              <a:t>Dr </a:t>
            </a:r>
            <a:r>
              <a:rPr lang="en-GB" sz="2500" b="1" dirty="0" err="1"/>
              <a:t>Oonagh</a:t>
            </a:r>
            <a:r>
              <a:rPr lang="en-GB" sz="2500" b="1" dirty="0"/>
              <a:t> Davies</a:t>
            </a:r>
            <a:r>
              <a:rPr lang="en-GB" sz="2500" dirty="0"/>
              <a:t> </a:t>
            </a:r>
            <a:r>
              <a:rPr lang="en-GB" sz="2200" i="1" dirty="0"/>
              <a:t>Specialist Senior Educational Psychologist SEMH</a:t>
            </a:r>
          </a:p>
        </p:txBody>
      </p:sp>
      <p:pic>
        <p:nvPicPr>
          <p:cNvPr id="7" name="Picture 6"/>
          <p:cNvPicPr>
            <a:picLocks noChangeAspect="1"/>
          </p:cNvPicPr>
          <p:nvPr/>
        </p:nvPicPr>
        <p:blipFill>
          <a:blip r:embed="rId3"/>
          <a:stretch>
            <a:fillRect/>
          </a:stretch>
        </p:blipFill>
        <p:spPr>
          <a:xfrm>
            <a:off x="7045694" y="6188540"/>
            <a:ext cx="2092561" cy="669459"/>
          </a:xfrm>
          <a:prstGeom prst="rect">
            <a:avLst/>
          </a:prstGeom>
        </p:spPr>
      </p:pic>
      <p:pic>
        <p:nvPicPr>
          <p:cNvPr id="2050" name="Picture 2" descr="Image result for Gloucestershire County council">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188540"/>
            <a:ext cx="3275856" cy="687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86298" y="116632"/>
            <a:ext cx="2678190"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Poverty</a:t>
            </a:r>
          </a:p>
          <a:p>
            <a:pPr algn="ctr"/>
            <a:r>
              <a:rPr lang="en-GB" dirty="0"/>
              <a:t>Poor housing </a:t>
            </a:r>
          </a:p>
          <a:p>
            <a:pPr algn="ctr"/>
            <a:r>
              <a:rPr lang="en-GB" dirty="0"/>
              <a:t>Unemployment</a:t>
            </a:r>
          </a:p>
          <a:p>
            <a:pPr algn="ctr"/>
            <a:r>
              <a:rPr lang="en-GB" dirty="0"/>
              <a:t>Community problems…..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94926169"/>
              </p:ext>
            </p:extLst>
          </p:nvPr>
        </p:nvGraphicFramePr>
        <p:xfrm>
          <a:off x="-396552" y="188640"/>
          <a:ext cx="864096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5536" y="6381328"/>
            <a:ext cx="8568952" cy="369332"/>
          </a:xfrm>
          <a:prstGeom prst="rect">
            <a:avLst/>
          </a:prstGeom>
          <a:noFill/>
        </p:spPr>
        <p:txBody>
          <a:bodyPr wrap="square" rtlCol="0">
            <a:spAutoFit/>
          </a:bodyPr>
          <a:lstStyle/>
          <a:p>
            <a:pPr algn="r"/>
            <a:r>
              <a:rPr lang="en-GB" dirty="0"/>
              <a:t>Ref: Jane Barlow, Professor of Public Health in the Early Years </a:t>
            </a:r>
          </a:p>
        </p:txBody>
      </p:sp>
      <p:sp>
        <p:nvSpPr>
          <p:cNvPr id="9" name="TextBox 8"/>
          <p:cNvSpPr txBox="1"/>
          <p:nvPr/>
        </p:nvSpPr>
        <p:spPr>
          <a:xfrm>
            <a:off x="2843808" y="2572345"/>
            <a:ext cx="2304256" cy="1692771"/>
          </a:xfrm>
          <a:prstGeom prst="rect">
            <a:avLst/>
          </a:prstGeom>
          <a:noFill/>
        </p:spPr>
        <p:txBody>
          <a:bodyPr wrap="square" rtlCol="0">
            <a:spAutoFit/>
          </a:bodyPr>
          <a:lstStyle/>
          <a:p>
            <a:pPr algn="ctr"/>
            <a:r>
              <a:rPr lang="en-GB" sz="2600" b="1" i="1" dirty="0"/>
              <a:t>Biological embedding of social adversity </a:t>
            </a:r>
          </a:p>
        </p:txBody>
      </p:sp>
    </p:spTree>
    <p:extLst>
      <p:ext uri="{BB962C8B-B14F-4D97-AF65-F5344CB8AC3E}">
        <p14:creationId xmlns:p14="http://schemas.microsoft.com/office/powerpoint/2010/main" val="164658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not quantity</a:t>
            </a:r>
          </a:p>
        </p:txBody>
      </p:sp>
      <p:sp>
        <p:nvSpPr>
          <p:cNvPr id="3" name="Content Placeholder 2"/>
          <p:cNvSpPr>
            <a:spLocks noGrp="1"/>
          </p:cNvSpPr>
          <p:nvPr>
            <p:ph sz="quarter" idx="1"/>
          </p:nvPr>
        </p:nvSpPr>
        <p:spPr>
          <a:xfrm>
            <a:off x="971600" y="1268760"/>
            <a:ext cx="7330016" cy="4254224"/>
          </a:xfrm>
        </p:spPr>
        <p:txBody>
          <a:bodyPr/>
          <a:lstStyle/>
          <a:p>
            <a:endParaRPr lang="en-GB" dirty="0"/>
          </a:p>
          <a:p>
            <a:pPr marL="0" indent="0" algn="ctr">
              <a:buNone/>
            </a:pPr>
            <a:r>
              <a:rPr lang="en-GB" sz="4500" dirty="0"/>
              <a:t>Poor-quality relationships can be as toxic, and worse for our mental health, than being alone. </a:t>
            </a:r>
          </a:p>
          <a:p>
            <a:pPr marL="0" indent="0" algn="r">
              <a:buNone/>
            </a:pPr>
            <a:r>
              <a:rPr lang="en-GB" sz="2400" dirty="0"/>
              <a:t>Mental Health Foundation, 2016</a:t>
            </a:r>
          </a:p>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spTree>
    <p:extLst>
      <p:ext uri="{BB962C8B-B14F-4D97-AF65-F5344CB8AC3E}">
        <p14:creationId xmlns:p14="http://schemas.microsoft.com/office/powerpoint/2010/main" val="15404936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31640" y="404664"/>
            <a:ext cx="6264696" cy="2339102"/>
          </a:xfrm>
          <a:prstGeom prst="rect">
            <a:avLst/>
          </a:prstGeom>
          <a:noFill/>
        </p:spPr>
        <p:txBody>
          <a:bodyPr wrap="square" rtlCol="0">
            <a:spAutoFit/>
          </a:bodyPr>
          <a:lstStyle/>
          <a:p>
            <a:pPr algn="ctr"/>
            <a:r>
              <a:rPr lang="en-GB" sz="5600" b="1" i="1" dirty="0"/>
              <a:t>Help!</a:t>
            </a:r>
          </a:p>
          <a:p>
            <a:pPr algn="ctr"/>
            <a:endParaRPr lang="en-GB" sz="4500" b="1" i="1" dirty="0"/>
          </a:p>
          <a:p>
            <a:pPr algn="ctr"/>
            <a:endParaRPr lang="en-GB" sz="4500" b="1" i="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40" y="1542572"/>
            <a:ext cx="6840760" cy="489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63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54"/>
          <a:stretch/>
        </p:blipFill>
        <p:spPr bwMode="auto">
          <a:xfrm>
            <a:off x="1619672" y="1772817"/>
            <a:ext cx="5756473" cy="412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2-3 k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12776"/>
            <a:ext cx="3888432" cy="52859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332656"/>
            <a:ext cx="8534400" cy="758825"/>
          </a:xfrm>
        </p:spPr>
        <p:txBody>
          <a:bodyPr/>
          <a:lstStyle/>
          <a:p>
            <a:r>
              <a:rPr lang="en-GB" sz="2800" dirty="0">
                <a:solidFill>
                  <a:srgbClr val="002060"/>
                </a:solidFill>
              </a:rPr>
              <a:t>WHAT CAN IMPROVE THE QUALITY OF OUR RELATIONSHIPS?</a:t>
            </a:r>
          </a:p>
        </p:txBody>
      </p:sp>
      <p:sp>
        <p:nvSpPr>
          <p:cNvPr id="3" name="Content Placeholder 2"/>
          <p:cNvSpPr>
            <a:spLocks noGrp="1"/>
          </p:cNvSpPr>
          <p:nvPr>
            <p:ph sz="quarter" idx="1"/>
          </p:nvPr>
        </p:nvSpPr>
        <p:spPr>
          <a:xfrm>
            <a:off x="1043608" y="1772816"/>
            <a:ext cx="7330016" cy="4254224"/>
          </a:xfrm>
        </p:spPr>
        <p:txBody>
          <a:bodyPr/>
          <a:lstStyle/>
          <a:p>
            <a:endParaRPr lang="en-GB" dirty="0"/>
          </a:p>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412776"/>
            <a:ext cx="5132072" cy="342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9439" y="3674146"/>
            <a:ext cx="5324553" cy="299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357392"/>
            <a:ext cx="40576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25823" y="3353983"/>
            <a:ext cx="5997155" cy="10156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6000" b="1" dirty="0">
                <a:ln w="1905"/>
                <a:solidFill>
                  <a:srgbClr val="00B0F0"/>
                </a:solidFill>
                <a:effectLst>
                  <a:innerShdw blurRad="69850" dist="43180" dir="5400000">
                    <a:srgbClr val="000000">
                      <a:alpha val="65000"/>
                    </a:srgbClr>
                  </a:innerShdw>
                </a:effectLst>
              </a:rPr>
              <a:t>Communication</a:t>
            </a:r>
            <a:endParaRPr lang="en-US" sz="6000" b="1" cap="none" spc="0" dirty="0">
              <a:ln w="1905"/>
              <a:solidFill>
                <a:srgbClr val="00B0F0"/>
              </a:solidFill>
              <a:effectLst>
                <a:innerShdw blurRad="69850" dist="43180" dir="5400000">
                  <a:srgbClr val="000000">
                    <a:alpha val="65000"/>
                  </a:srgbClr>
                </a:innerShdw>
              </a:effectLst>
            </a:endParaRPr>
          </a:p>
        </p:txBody>
      </p:sp>
      <p:sp>
        <p:nvSpPr>
          <p:cNvPr id="11" name="Rectangle 10"/>
          <p:cNvSpPr/>
          <p:nvPr/>
        </p:nvSpPr>
        <p:spPr>
          <a:xfrm rot="20744691">
            <a:off x="598667" y="2146840"/>
            <a:ext cx="4282646" cy="10156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6000" b="1" dirty="0">
                <a:ln w="1905"/>
                <a:solidFill>
                  <a:srgbClr val="C00000"/>
                </a:solidFill>
                <a:effectLst>
                  <a:innerShdw blurRad="69850" dist="43180" dir="5400000">
                    <a:srgbClr val="000000">
                      <a:alpha val="65000"/>
                    </a:srgbClr>
                  </a:innerShdw>
                </a:effectLst>
              </a:rPr>
              <a:t>Attuned</a:t>
            </a:r>
            <a:endParaRPr lang="en-US" sz="6000" b="1" cap="none" spc="0"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4751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71600" y="476672"/>
            <a:ext cx="7330016" cy="4254224"/>
          </a:xfrm>
        </p:spPr>
        <p:txBody>
          <a:bodyPr/>
          <a:lstStyle/>
          <a:p>
            <a:pPr marL="0" indent="0" algn="ctr">
              <a:buNone/>
            </a:pPr>
            <a:endParaRPr lang="en-GB" dirty="0"/>
          </a:p>
          <a:p>
            <a:pPr marL="0" indent="0" algn="ctr">
              <a:buNone/>
            </a:pPr>
            <a:r>
              <a:rPr lang="en-GB" sz="4500" dirty="0">
                <a:solidFill>
                  <a:srgbClr val="002060"/>
                </a:solidFill>
              </a:rPr>
              <a:t>What is attuned communication?</a:t>
            </a:r>
          </a:p>
          <a:p>
            <a:pPr marL="0" indent="0" algn="ctr">
              <a:buNone/>
            </a:pPr>
            <a:endParaRPr lang="en-GB" sz="4500" dirty="0">
              <a:solidFill>
                <a:srgbClr val="002060"/>
              </a:solidFill>
            </a:endParaRPr>
          </a:p>
          <a:p>
            <a:pPr marL="0" indent="0" algn="ctr">
              <a:buNone/>
            </a:pPr>
            <a:r>
              <a:rPr lang="en-GB" sz="4500" dirty="0">
                <a:solidFill>
                  <a:srgbClr val="002060"/>
                </a:solidFill>
              </a:rPr>
              <a:t>What does it look like?</a:t>
            </a:r>
          </a:p>
          <a:p>
            <a:pPr marL="0" indent="0" algn="ctr">
              <a:buNone/>
            </a:pPr>
            <a:endParaRPr lang="en-GB" sz="4500" dirty="0">
              <a:solidFill>
                <a:srgbClr val="002060"/>
              </a:solidFill>
            </a:endParaRPr>
          </a:p>
          <a:p>
            <a:pPr marL="0" indent="0" algn="ctr">
              <a:buNone/>
            </a:pPr>
            <a:endParaRPr lang="en-GB" sz="4200" dirty="0"/>
          </a:p>
        </p:txBody>
      </p:sp>
      <p:sp>
        <p:nvSpPr>
          <p:cNvPr id="4" name="Content Placeholder 2"/>
          <p:cNvSpPr txBox="1">
            <a:spLocks/>
          </p:cNvSpPr>
          <p:nvPr/>
        </p:nvSpPr>
        <p:spPr bwMode="auto">
          <a:xfrm>
            <a:off x="683568" y="4581128"/>
            <a:ext cx="7770448" cy="1877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pitchFamily="18" charset="2"/>
              <a:buNone/>
            </a:pPr>
            <a:endParaRPr lang="en-GB" dirty="0"/>
          </a:p>
          <a:p>
            <a:pPr marL="0" indent="0" algn="ctr">
              <a:buFont typeface="Wingdings 2" pitchFamily="18" charset="2"/>
              <a:buNone/>
            </a:pPr>
            <a:r>
              <a:rPr lang="en-GB" sz="4500" i="1" dirty="0">
                <a:solidFill>
                  <a:srgbClr val="C00000"/>
                </a:solidFill>
              </a:rPr>
              <a:t>We know it when we see it…. </a:t>
            </a:r>
          </a:p>
          <a:p>
            <a:pPr marL="0" indent="0" algn="ctr">
              <a:buFont typeface="Wingdings 2" pitchFamily="18" charset="2"/>
              <a:buNone/>
            </a:pPr>
            <a:endParaRPr lang="en-GB" sz="4500" dirty="0"/>
          </a:p>
          <a:p>
            <a:pPr marL="0" indent="0" algn="ctr">
              <a:buFont typeface="Wingdings 2" pitchFamily="18" charset="2"/>
              <a:buNone/>
            </a:pPr>
            <a:endParaRPr lang="en-GB" sz="4200" dirty="0"/>
          </a:p>
        </p:txBody>
      </p:sp>
    </p:spTree>
    <p:extLst>
      <p:ext uri="{BB962C8B-B14F-4D97-AF65-F5344CB8AC3E}">
        <p14:creationId xmlns:p14="http://schemas.microsoft.com/office/powerpoint/2010/main" val="2327627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1312179804"/>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4378" y="5445225"/>
            <a:ext cx="3444094" cy="116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24128" y="1052736"/>
            <a:ext cx="3224344" cy="3231654"/>
          </a:xfrm>
          <a:prstGeom prst="rect">
            <a:avLst/>
          </a:prstGeom>
          <a:noFill/>
        </p:spPr>
        <p:txBody>
          <a:bodyPr wrap="square" rtlCol="0">
            <a:spAutoFit/>
          </a:bodyPr>
          <a:lstStyle/>
          <a:p>
            <a:r>
              <a:rPr lang="en-GB" sz="5100" dirty="0">
                <a:solidFill>
                  <a:srgbClr val="002060"/>
                </a:solidFill>
              </a:rPr>
              <a:t>The</a:t>
            </a:r>
          </a:p>
          <a:p>
            <a:r>
              <a:rPr lang="en-GB" sz="5100" dirty="0">
                <a:solidFill>
                  <a:srgbClr val="002060"/>
                </a:solidFill>
              </a:rPr>
              <a:t>Principles of Attuned Interaction </a:t>
            </a:r>
          </a:p>
        </p:txBody>
      </p:sp>
      <p:sp>
        <p:nvSpPr>
          <p:cNvPr id="7" name="Up Arrow 6"/>
          <p:cNvSpPr/>
          <p:nvPr/>
        </p:nvSpPr>
        <p:spPr>
          <a:xfrm>
            <a:off x="4828016" y="260647"/>
            <a:ext cx="720080" cy="6352455"/>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44093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1796333458"/>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332657"/>
            <a:ext cx="202311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5158" y="350608"/>
            <a:ext cx="2109788" cy="182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3480" y="3692120"/>
            <a:ext cx="2161034" cy="139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8996" y="2174646"/>
            <a:ext cx="18859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5813" y="5085184"/>
            <a:ext cx="2558515" cy="156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1560" y="1890751"/>
            <a:ext cx="2184077" cy="172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5651" y="3717776"/>
            <a:ext cx="1832639" cy="214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602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1235383291"/>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076" y="500233"/>
            <a:ext cx="1917724" cy="231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0826" y="303447"/>
            <a:ext cx="233835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800" y="1815615"/>
            <a:ext cx="2326513" cy="172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550" y="214400"/>
            <a:ext cx="2583195" cy="169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9203" y="3732448"/>
            <a:ext cx="3059832" cy="161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7719" y="5367706"/>
            <a:ext cx="2989835" cy="147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2741" y="1927135"/>
            <a:ext cx="2504306" cy="178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97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723031748"/>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260648"/>
            <a:ext cx="2290559" cy="185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8583" y="399616"/>
            <a:ext cx="1958829" cy="157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8304" y="214173"/>
            <a:ext cx="25050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3379" y="2116684"/>
            <a:ext cx="2138735" cy="204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5052" y="2083215"/>
            <a:ext cx="2012359" cy="221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4521" y="4821703"/>
            <a:ext cx="2362890" cy="182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3928" y="5299537"/>
            <a:ext cx="2176463" cy="13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4159757"/>
            <a:ext cx="2089026" cy="133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210" y="3348206"/>
            <a:ext cx="3764685" cy="344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342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3825135193"/>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60648"/>
            <a:ext cx="2505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1895474"/>
            <a:ext cx="30099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3463279"/>
            <a:ext cx="1997968" cy="124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6387" y="4707847"/>
            <a:ext cx="184083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4610" y="362967"/>
            <a:ext cx="1957389" cy="159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1999" y="4886324"/>
            <a:ext cx="2475441" cy="174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18007" y="260648"/>
            <a:ext cx="1377591" cy="147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194" y="620688"/>
            <a:ext cx="2333627" cy="150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577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WHAT IS THE LINK?</a:t>
            </a:r>
          </a:p>
        </p:txBody>
      </p:sp>
      <p:sp>
        <p:nvSpPr>
          <p:cNvPr id="3" name="Content Placeholder 2"/>
          <p:cNvSpPr>
            <a:spLocks noGrp="1"/>
          </p:cNvSpPr>
          <p:nvPr>
            <p:ph sz="quarter" idx="1"/>
          </p:nvPr>
        </p:nvSpPr>
        <p:spPr>
          <a:xfrm>
            <a:off x="971600" y="1268760"/>
            <a:ext cx="7330016" cy="4110208"/>
          </a:xfrm>
        </p:spPr>
        <p:txBody>
          <a:bodyPr/>
          <a:lstStyle/>
          <a:p>
            <a:endParaRPr lang="en-GB" dirty="0"/>
          </a:p>
          <a:p>
            <a:pPr marL="0" indent="0" algn="ctr">
              <a:buNone/>
            </a:pPr>
            <a:r>
              <a:rPr lang="en-GB" sz="4500" dirty="0"/>
              <a:t>Its influence on reducing risk of death is comparable with giving up smoking and reducing alcohol consumption?</a:t>
            </a:r>
          </a:p>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spTree>
    <p:extLst>
      <p:ext uri="{BB962C8B-B14F-4D97-AF65-F5344CB8AC3E}">
        <p14:creationId xmlns:p14="http://schemas.microsoft.com/office/powerpoint/2010/main" val="15564421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565851372"/>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60648"/>
            <a:ext cx="29146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3025939"/>
            <a:ext cx="2704901" cy="183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359" y="4995845"/>
            <a:ext cx="2235346" cy="160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 y="357825"/>
            <a:ext cx="41719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050" y="3785021"/>
            <a:ext cx="29146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3391" y="3025939"/>
            <a:ext cx="1467816" cy="131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2482" y="4859462"/>
            <a:ext cx="2676326" cy="187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189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1772816"/>
            <a:ext cx="7330016" cy="4254224"/>
          </a:xfrm>
        </p:spPr>
        <p:txBody>
          <a:bodyPr/>
          <a:lstStyle/>
          <a:p>
            <a:pPr marL="0" indent="0" algn="ctr">
              <a:buNone/>
            </a:pPr>
            <a:r>
              <a:rPr lang="en-GB" sz="4500" dirty="0"/>
              <a:t> </a:t>
            </a:r>
          </a:p>
          <a:p>
            <a:pPr marL="0" indent="0" algn="ctr">
              <a:buNone/>
            </a:pPr>
            <a:endParaRPr lang="en-GB" sz="3500" dirty="0"/>
          </a:p>
          <a:p>
            <a:pPr marL="0" indent="0" algn="ctr">
              <a:buNone/>
            </a:pPr>
            <a:endParaRPr lang="en-GB" sz="4200" dirty="0"/>
          </a:p>
          <a:p>
            <a:pPr marL="0" indent="0" algn="ctr">
              <a:buNone/>
            </a:pPr>
            <a:endParaRPr lang="en-GB" sz="4200" dirty="0"/>
          </a:p>
        </p:txBody>
      </p:sp>
      <p:graphicFrame>
        <p:nvGraphicFramePr>
          <p:cNvPr id="6" name="Diagram 5"/>
          <p:cNvGraphicFramePr/>
          <p:nvPr>
            <p:extLst>
              <p:ext uri="{D42A27DB-BD31-4B8C-83A1-F6EECF244321}">
                <p14:modId xmlns:p14="http://schemas.microsoft.com/office/powerpoint/2010/main" val="3901324019"/>
              </p:ext>
            </p:extLst>
          </p:nvPr>
        </p:nvGraphicFramePr>
        <p:xfrm>
          <a:off x="323528" y="188640"/>
          <a:ext cx="4392488" cy="648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9745" y="232859"/>
            <a:ext cx="2443163"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5947" y="2136199"/>
            <a:ext cx="1957388"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449" y="3593524"/>
            <a:ext cx="3888432" cy="296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5890" y="1856413"/>
            <a:ext cx="2713816" cy="143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5037" y="321346"/>
            <a:ext cx="2118298" cy="153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525" y="420368"/>
            <a:ext cx="3970451" cy="310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6675" y="3385657"/>
            <a:ext cx="2669272" cy="147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6880" y="5076889"/>
            <a:ext cx="2798060" cy="151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0435" y="4863643"/>
            <a:ext cx="2456309" cy="142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611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5" y="2492896"/>
            <a:ext cx="8500107" cy="3992012"/>
          </a:xfrm>
        </p:spPr>
        <p:txBody>
          <a:bodyPr>
            <a:noAutofit/>
          </a:bodyPr>
          <a:lstStyle/>
          <a:p>
            <a:pPr algn="l"/>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2400" b="1" dirty="0"/>
              <a:t>-</a:t>
            </a:r>
            <a:r>
              <a:rPr lang="en-US" sz="2400" dirty="0">
                <a:solidFill>
                  <a:schemeClr val="tx1"/>
                </a:solidFill>
              </a:rPr>
              <a:t> Builds on strengths to enhance relationships</a:t>
            </a:r>
            <a:br>
              <a:rPr lang="en-US" sz="2400" dirty="0">
                <a:solidFill>
                  <a:schemeClr val="tx1"/>
                </a:solidFill>
              </a:rPr>
            </a:br>
            <a:r>
              <a:rPr lang="en-US" sz="2400" b="1" dirty="0"/>
              <a:t>-</a:t>
            </a:r>
            <a:r>
              <a:rPr lang="en-US" sz="2400" dirty="0">
                <a:solidFill>
                  <a:schemeClr val="tx1"/>
                </a:solidFill>
              </a:rPr>
              <a:t> Evidence-based, short-term intervention</a:t>
            </a:r>
            <a:br>
              <a:rPr lang="en-US" sz="2400" dirty="0">
                <a:solidFill>
                  <a:schemeClr val="tx1"/>
                </a:solidFill>
              </a:rPr>
            </a:br>
            <a:r>
              <a:rPr lang="en-US" sz="2400" b="1" dirty="0"/>
              <a:t>-</a:t>
            </a:r>
            <a:r>
              <a:rPr lang="en-US" sz="2400" dirty="0">
                <a:solidFill>
                  <a:schemeClr val="tx1"/>
                </a:solidFill>
              </a:rPr>
              <a:t> Combines the positive feedback from a visual image with an attuned relationship with the professional </a:t>
            </a:r>
            <a:br>
              <a:rPr lang="en-US" sz="2400" dirty="0">
                <a:solidFill>
                  <a:schemeClr val="tx1"/>
                </a:solidFill>
              </a:rPr>
            </a:br>
            <a:r>
              <a:rPr lang="en-US" sz="2400" b="1" dirty="0"/>
              <a:t>-</a:t>
            </a:r>
            <a:r>
              <a:rPr lang="en-US" sz="2400" dirty="0">
                <a:solidFill>
                  <a:schemeClr val="tx1"/>
                </a:solidFill>
              </a:rPr>
              <a:t> Practitioner uses video clips of authentic situations to enhance communication within ANY relationships e.g. mother/baby, teacher/pupil, older person/</a:t>
            </a:r>
            <a:r>
              <a:rPr lang="en-US" sz="2400" dirty="0" err="1">
                <a:solidFill>
                  <a:schemeClr val="tx1"/>
                </a:solidFill>
              </a:rPr>
              <a:t>carer</a:t>
            </a:r>
            <a:r>
              <a:rPr lang="en-US" sz="2400" dirty="0">
                <a:solidFill>
                  <a:schemeClr val="tx1"/>
                </a:solidFill>
              </a:rPr>
              <a:t>, manager/supervisee</a:t>
            </a:r>
            <a:r>
              <a:rPr lang="en-US" sz="3200" dirty="0">
                <a:solidFill>
                  <a:schemeClr val="tx1"/>
                </a:solidFill>
              </a:rPr>
              <a:t/>
            </a:r>
            <a:br>
              <a:rPr lang="en-US" sz="3200" dirty="0">
                <a:solidFill>
                  <a:schemeClr val="tx1"/>
                </a:solidFill>
              </a:rPr>
            </a:br>
            <a:endParaRPr lang="en-US" sz="3200" dirty="0">
              <a:solidFill>
                <a:schemeClr val="tx1"/>
              </a:solidFill>
            </a:endParaRPr>
          </a:p>
        </p:txBody>
      </p:sp>
      <p:pic>
        <p:nvPicPr>
          <p:cNvPr id="4" name="Picture 3"/>
          <p:cNvPicPr>
            <a:picLocks noChangeAspect="1"/>
          </p:cNvPicPr>
          <p:nvPr/>
        </p:nvPicPr>
        <p:blipFill>
          <a:blip r:embed="rId3"/>
          <a:stretch>
            <a:fillRect/>
          </a:stretch>
        </p:blipFill>
        <p:spPr>
          <a:xfrm>
            <a:off x="827584" y="404664"/>
            <a:ext cx="3622342" cy="1171224"/>
          </a:xfrm>
          <a:prstGeom prst="rect">
            <a:avLst/>
          </a:prstGeom>
        </p:spPr>
      </p:pic>
      <p:sp>
        <p:nvSpPr>
          <p:cNvPr id="5" name="TextBox 4"/>
          <p:cNvSpPr txBox="1"/>
          <p:nvPr/>
        </p:nvSpPr>
        <p:spPr>
          <a:xfrm>
            <a:off x="3538896" y="5659761"/>
            <a:ext cx="5137560" cy="461665"/>
          </a:xfrm>
          <a:prstGeom prst="rect">
            <a:avLst/>
          </a:prstGeom>
          <a:noFill/>
        </p:spPr>
        <p:txBody>
          <a:bodyPr wrap="square" rtlCol="0">
            <a:spAutoFit/>
          </a:bodyPr>
          <a:lstStyle/>
          <a:p>
            <a:r>
              <a:rPr lang="en-US" sz="2400" dirty="0" err="1">
                <a:solidFill>
                  <a:srgbClr val="0000FF"/>
                </a:solidFill>
              </a:rPr>
              <a:t>www.videointeractionguidance.net</a:t>
            </a:r>
            <a:endParaRPr lang="en-US" sz="2400" dirty="0">
              <a:solidFill>
                <a:srgbClr val="0000FF"/>
              </a:solidFill>
            </a:endParaRPr>
          </a:p>
        </p:txBody>
      </p:sp>
      <p:pic>
        <p:nvPicPr>
          <p:cNvPr id="6" name="Picture 5"/>
          <p:cNvPicPr>
            <a:picLocks noChangeAspect="1"/>
          </p:cNvPicPr>
          <p:nvPr/>
        </p:nvPicPr>
        <p:blipFill>
          <a:blip r:embed="rId4"/>
          <a:stretch>
            <a:fillRect/>
          </a:stretch>
        </p:blipFill>
        <p:spPr>
          <a:xfrm>
            <a:off x="0" y="6394815"/>
            <a:ext cx="1447800" cy="463185"/>
          </a:xfrm>
          <a:prstGeom prst="rect">
            <a:avLst/>
          </a:prstGeom>
        </p:spPr>
      </p:pic>
      <p:sp>
        <p:nvSpPr>
          <p:cNvPr id="3" name="Rectangle 2"/>
          <p:cNvSpPr/>
          <p:nvPr/>
        </p:nvSpPr>
        <p:spPr>
          <a:xfrm>
            <a:off x="783630" y="1700808"/>
            <a:ext cx="7324204" cy="584775"/>
          </a:xfrm>
          <a:prstGeom prst="rect">
            <a:avLst/>
          </a:prstGeom>
        </p:spPr>
        <p:txBody>
          <a:bodyPr wrap="square">
            <a:spAutoFit/>
          </a:bodyPr>
          <a:lstStyle/>
          <a:p>
            <a:r>
              <a:rPr lang="en-US" sz="3200" dirty="0">
                <a:solidFill>
                  <a:srgbClr val="D16349"/>
                </a:solidFill>
                <a:latin typeface="+mj-lt"/>
                <a:ea typeface="+mj-ea"/>
                <a:cs typeface="+mj-cs"/>
              </a:rPr>
              <a:t>What is Video Interaction </a:t>
            </a:r>
            <a:r>
              <a:rPr lang="en-US" sz="3200" dirty="0" err="1">
                <a:solidFill>
                  <a:srgbClr val="D16349"/>
                </a:solidFill>
                <a:latin typeface="+mj-lt"/>
                <a:ea typeface="+mj-ea"/>
                <a:cs typeface="+mj-cs"/>
              </a:rPr>
              <a:t>Guidance</a:t>
            </a:r>
            <a:r>
              <a:rPr lang="en-US" sz="3200" baseline="30000" dirty="0" err="1">
                <a:solidFill>
                  <a:srgbClr val="D16349"/>
                </a:solidFill>
                <a:latin typeface="+mj-lt"/>
                <a:ea typeface="+mj-ea"/>
                <a:cs typeface="+mj-cs"/>
              </a:rPr>
              <a:t>TM</a:t>
            </a:r>
            <a:r>
              <a:rPr lang="en-US" sz="3200" dirty="0">
                <a:solidFill>
                  <a:srgbClr val="D16349"/>
                </a:solidFill>
                <a:latin typeface="+mj-lt"/>
                <a:ea typeface="+mj-ea"/>
                <a:cs typeface="+mj-cs"/>
              </a:rPr>
              <a:t>?</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024" y="202466"/>
            <a:ext cx="1575619" cy="157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9448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87917" cy="849489"/>
          </a:xfrm>
        </p:spPr>
        <p:txBody>
          <a:bodyPr>
            <a:normAutofit fontScale="90000"/>
          </a:bodyPr>
          <a:lstStyle/>
          <a:p>
            <a:pPr algn="l"/>
            <a:r>
              <a:rPr lang="en-US" dirty="0">
                <a:solidFill>
                  <a:schemeClr val="tx2"/>
                </a:solidFill>
              </a:rPr>
              <a:t>VIG is recommended as an evidence-based intervention in…. </a:t>
            </a:r>
            <a:endParaRPr lang="en-US" b="1" dirty="0">
              <a:solidFill>
                <a:schemeClr val="tx1"/>
              </a:solidFill>
            </a:endParaRPr>
          </a:p>
        </p:txBody>
      </p:sp>
      <p:sp>
        <p:nvSpPr>
          <p:cNvPr id="4" name="Content Placeholder 3"/>
          <p:cNvSpPr>
            <a:spLocks noGrp="1"/>
          </p:cNvSpPr>
          <p:nvPr>
            <p:ph sz="quarter" idx="2"/>
          </p:nvPr>
        </p:nvSpPr>
        <p:spPr>
          <a:xfrm>
            <a:off x="4061520" y="1484784"/>
            <a:ext cx="4398912" cy="6344766"/>
          </a:xfrm>
        </p:spPr>
        <p:txBody>
          <a:bodyPr>
            <a:normAutofit fontScale="70000" lnSpcReduction="20000"/>
          </a:bodyPr>
          <a:lstStyle/>
          <a:p>
            <a:pPr>
              <a:buNone/>
            </a:pPr>
            <a:r>
              <a:rPr lang="en-US" sz="5200" b="1" dirty="0"/>
              <a:t>NSPCC</a:t>
            </a:r>
          </a:p>
          <a:p>
            <a:pPr>
              <a:buNone/>
            </a:pPr>
            <a:r>
              <a:rPr lang="en-US" sz="5200" b="1" dirty="0"/>
              <a:t>NICE GUIDELINES</a:t>
            </a:r>
            <a:r>
              <a:rPr lang="en-US" dirty="0"/>
              <a:t> </a:t>
            </a:r>
          </a:p>
          <a:p>
            <a:pPr>
              <a:buNone/>
            </a:pPr>
            <a:r>
              <a:rPr lang="en-US" sz="3100" dirty="0">
                <a:solidFill>
                  <a:srgbClr val="0000FF"/>
                </a:solidFill>
              </a:rPr>
              <a:t>Social and Emotional Wellbeing  0-5 </a:t>
            </a:r>
            <a:r>
              <a:rPr lang="en-US" dirty="0"/>
              <a:t>October 2012</a:t>
            </a:r>
          </a:p>
          <a:p>
            <a:pPr>
              <a:buNone/>
            </a:pPr>
            <a:r>
              <a:rPr lang="en-US" sz="3000" dirty="0">
                <a:solidFill>
                  <a:srgbClr val="0000FF"/>
                </a:solidFill>
              </a:rPr>
              <a:t>Autism</a:t>
            </a:r>
            <a:r>
              <a:rPr lang="en-US" sz="3429" dirty="0">
                <a:solidFill>
                  <a:srgbClr val="0000FF"/>
                </a:solidFill>
              </a:rPr>
              <a:t> </a:t>
            </a:r>
            <a:r>
              <a:rPr lang="en-US" dirty="0"/>
              <a:t>: the management and support of children and young people on the autism spectrum </a:t>
            </a:r>
          </a:p>
          <a:p>
            <a:pPr>
              <a:buNone/>
            </a:pPr>
            <a:r>
              <a:rPr lang="en-US" dirty="0"/>
              <a:t>    August 2013</a:t>
            </a:r>
          </a:p>
          <a:p>
            <a:pPr>
              <a:buNone/>
            </a:pPr>
            <a:r>
              <a:rPr lang="en-US" sz="3429" dirty="0">
                <a:solidFill>
                  <a:srgbClr val="0000FF"/>
                </a:solidFill>
              </a:rPr>
              <a:t>Children’s attachment</a:t>
            </a:r>
          </a:p>
          <a:p>
            <a:pPr>
              <a:buNone/>
            </a:pPr>
            <a:r>
              <a:rPr lang="en-US" sz="3429" dirty="0">
                <a:solidFill>
                  <a:srgbClr val="0000FF"/>
                </a:solidFill>
              </a:rPr>
              <a:t>   </a:t>
            </a:r>
            <a:r>
              <a:rPr lang="en-US" dirty="0"/>
              <a:t>October 2013 </a:t>
            </a:r>
          </a:p>
          <a:p>
            <a:pPr>
              <a:buNone/>
            </a:pPr>
            <a:r>
              <a:rPr lang="en-US" sz="5200" b="1" dirty="0"/>
              <a:t>PUBLIC HEALTH ENGLAND </a:t>
            </a:r>
          </a:p>
          <a:p>
            <a:r>
              <a:rPr lang="en-US" dirty="0"/>
              <a:t>Rapid Review of Healthy Child </a:t>
            </a:r>
            <a:r>
              <a:rPr lang="en-US" dirty="0" err="1"/>
              <a:t>Programme</a:t>
            </a:r>
            <a:r>
              <a:rPr lang="en-US" dirty="0"/>
              <a:t> (2015)</a:t>
            </a:r>
          </a:p>
          <a:p>
            <a:endParaRPr lang="en-US" dirty="0"/>
          </a:p>
          <a:p>
            <a:r>
              <a:rPr lang="en-US" dirty="0"/>
              <a:t> </a:t>
            </a:r>
          </a:p>
          <a:p>
            <a:pPr>
              <a:buNone/>
            </a:pPr>
            <a:endParaRPr lang="en-US" dirty="0"/>
          </a:p>
        </p:txBody>
      </p:sp>
      <p:pic>
        <p:nvPicPr>
          <p:cNvPr id="7" name="Picture 6"/>
          <p:cNvPicPr>
            <a:picLocks noChangeAspect="1"/>
          </p:cNvPicPr>
          <p:nvPr/>
        </p:nvPicPr>
        <p:blipFill>
          <a:blip r:embed="rId3"/>
          <a:stretch>
            <a:fillRect/>
          </a:stretch>
        </p:blipFill>
        <p:spPr>
          <a:xfrm>
            <a:off x="251520" y="1405954"/>
            <a:ext cx="3600400" cy="4830479"/>
          </a:xfrm>
          <a:prstGeom prst="rect">
            <a:avLst/>
          </a:prstGeom>
        </p:spPr>
      </p:pic>
    </p:spTree>
    <p:extLst>
      <p:ext uri="{BB962C8B-B14F-4D97-AF65-F5344CB8AC3E}">
        <p14:creationId xmlns:p14="http://schemas.microsoft.com/office/powerpoint/2010/main" val="139812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143000"/>
          </a:xfrm>
        </p:spPr>
        <p:txBody>
          <a:bodyPr/>
          <a:lstStyle/>
          <a:p>
            <a:r>
              <a:rPr lang="en-GB" b="1" dirty="0">
                <a:solidFill>
                  <a:srgbClr val="002060"/>
                </a:solidFill>
              </a:rPr>
              <a:t>VIG VIDEO LINKS </a:t>
            </a:r>
          </a:p>
        </p:txBody>
      </p:sp>
      <p:sp>
        <p:nvSpPr>
          <p:cNvPr id="3" name="Content Placeholder 2"/>
          <p:cNvSpPr>
            <a:spLocks noGrp="1"/>
          </p:cNvSpPr>
          <p:nvPr>
            <p:ph sz="half" idx="1"/>
          </p:nvPr>
        </p:nvSpPr>
        <p:spPr>
          <a:xfrm>
            <a:off x="611560" y="1556792"/>
            <a:ext cx="7774632" cy="1663824"/>
          </a:xfrm>
        </p:spPr>
        <p:txBody>
          <a:bodyPr/>
          <a:lstStyle/>
          <a:p>
            <a:pPr marL="0" indent="0">
              <a:buNone/>
            </a:pPr>
            <a:endParaRPr lang="en-GB" dirty="0"/>
          </a:p>
          <a:p>
            <a:pPr marL="0" indent="0" algn="ctr">
              <a:buNone/>
            </a:pPr>
            <a:r>
              <a:rPr lang="en-GB" dirty="0">
                <a:hlinkClick r:id="rId3"/>
              </a:rPr>
              <a:t>What is VIG</a:t>
            </a:r>
            <a:r>
              <a:rPr lang="en-GB" dirty="0"/>
              <a:t> </a:t>
            </a:r>
          </a:p>
          <a:p>
            <a:pPr marL="0" indent="0" algn="ctr">
              <a:buNone/>
            </a:pPr>
            <a:endParaRPr lang="en-GB" dirty="0">
              <a:hlinkClick r:id="rId4"/>
            </a:endParaRPr>
          </a:p>
          <a:p>
            <a:pPr marL="0" indent="0" algn="ctr">
              <a:buNone/>
            </a:pPr>
            <a:r>
              <a:rPr lang="en-GB" dirty="0">
                <a:hlinkClick r:id="rId4"/>
              </a:rPr>
              <a:t>Parents/carers talk</a:t>
            </a:r>
            <a:r>
              <a:rPr lang="en-GB" dirty="0"/>
              <a:t> </a:t>
            </a:r>
          </a:p>
          <a:p>
            <a:pPr marL="0" indent="0" algn="ctr">
              <a:buNone/>
            </a:pPr>
            <a:endParaRPr lang="en-GB" dirty="0">
              <a:hlinkClick r:id="rId5"/>
            </a:endParaRPr>
          </a:p>
          <a:p>
            <a:pPr marL="0" indent="0" algn="ctr">
              <a:buNone/>
            </a:pPr>
            <a:r>
              <a:rPr lang="en-GB" dirty="0">
                <a:hlinkClick r:id="rId5"/>
              </a:rPr>
              <a:t>Cornwall</a:t>
            </a:r>
            <a:r>
              <a:rPr lang="en-GB" dirty="0"/>
              <a:t>.</a:t>
            </a:r>
          </a:p>
          <a:p>
            <a:pPr marL="0" indent="0">
              <a:buNone/>
            </a:pPr>
            <a:endParaRPr lang="en-GB" dirty="0"/>
          </a:p>
        </p:txBody>
      </p:sp>
    </p:spTree>
    <p:extLst>
      <p:ext uri="{BB962C8B-B14F-4D97-AF65-F5344CB8AC3E}">
        <p14:creationId xmlns:p14="http://schemas.microsoft.com/office/powerpoint/2010/main" val="62630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19672" y="2492896"/>
            <a:ext cx="6408712" cy="1231776"/>
          </a:xfrm>
        </p:spPr>
        <p:txBody>
          <a:bodyPr/>
          <a:lstStyle/>
          <a:p>
            <a:pPr marL="0" indent="0">
              <a:buNone/>
            </a:pPr>
            <a:r>
              <a:rPr lang="en-GB" sz="4000" b="1" dirty="0"/>
              <a:t>RESILIENCE MATTERS</a:t>
            </a:r>
          </a:p>
          <a:p>
            <a:pPr marL="0" indent="0">
              <a:buNone/>
            </a:pPr>
            <a:endParaRPr lang="en-GB" sz="4000" b="1" dirty="0"/>
          </a:p>
        </p:txBody>
      </p:sp>
      <p:sp>
        <p:nvSpPr>
          <p:cNvPr id="4" name="Content Placeholder 2"/>
          <p:cNvSpPr>
            <a:spLocks noGrp="1"/>
          </p:cNvSpPr>
          <p:nvPr>
            <p:ph sz="half" idx="1"/>
          </p:nvPr>
        </p:nvSpPr>
        <p:spPr>
          <a:xfrm>
            <a:off x="683568" y="3573016"/>
            <a:ext cx="7632848" cy="1231776"/>
          </a:xfrm>
        </p:spPr>
        <p:txBody>
          <a:bodyPr/>
          <a:lstStyle/>
          <a:p>
            <a:pPr marL="0" indent="0" algn="ctr">
              <a:buNone/>
            </a:pPr>
            <a:r>
              <a:rPr lang="en-GB" sz="4000" i="1" dirty="0">
                <a:solidFill>
                  <a:srgbClr val="C00000"/>
                </a:solidFill>
              </a:rPr>
              <a:t>How we define resilience matters…</a:t>
            </a:r>
          </a:p>
          <a:p>
            <a:pPr marL="0" indent="0">
              <a:buNone/>
            </a:pPr>
            <a:endParaRPr lang="en-GB" sz="4000" b="1" dirty="0"/>
          </a:p>
        </p:txBody>
      </p:sp>
    </p:spTree>
    <p:extLst>
      <p:ext uri="{BB962C8B-B14F-4D97-AF65-F5344CB8AC3E}">
        <p14:creationId xmlns:p14="http://schemas.microsoft.com/office/powerpoint/2010/main" val="4116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7772400" cy="1143000"/>
          </a:xfrm>
        </p:spPr>
        <p:txBody>
          <a:bodyPr/>
          <a:lstStyle/>
          <a:p>
            <a:r>
              <a:rPr lang="en-GB" dirty="0"/>
              <a:t>DEFINITIONS OF RESILIENCE MATTER</a:t>
            </a:r>
            <a:br>
              <a:rPr lang="en-GB" dirty="0"/>
            </a:br>
            <a:endParaRPr lang="en-GB" dirty="0"/>
          </a:p>
        </p:txBody>
      </p:sp>
      <p:sp>
        <p:nvSpPr>
          <p:cNvPr id="4" name="Content Placeholder 3"/>
          <p:cNvSpPr>
            <a:spLocks noGrp="1"/>
          </p:cNvSpPr>
          <p:nvPr>
            <p:ph sz="quarter" idx="2"/>
          </p:nvPr>
        </p:nvSpPr>
        <p:spPr>
          <a:xfrm>
            <a:off x="323528" y="1628800"/>
            <a:ext cx="8280920" cy="3816424"/>
          </a:xfrm>
        </p:spPr>
        <p:txBody>
          <a:bodyPr/>
          <a:lstStyle/>
          <a:p>
            <a:pPr marL="0" indent="0">
              <a:buNone/>
            </a:pPr>
            <a:r>
              <a:rPr lang="en-GB" b="1" dirty="0"/>
              <a:t>We wouldn’t want to be working with this definition…</a:t>
            </a:r>
          </a:p>
          <a:p>
            <a:pPr marL="0" indent="0">
              <a:buNone/>
            </a:pPr>
            <a:endParaRPr lang="en-GB" b="1" dirty="0"/>
          </a:p>
          <a:p>
            <a:pPr marL="0" indent="0">
              <a:buNone/>
            </a:pPr>
            <a:r>
              <a:rPr lang="en-GB" b="1" dirty="0"/>
              <a:t>The personal qualities that enables one to thrive in the face of adversity</a:t>
            </a:r>
            <a:endParaRPr lang="en-GB"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935424"/>
            <a:ext cx="1853302" cy="171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quot;No&quot; Symbol 5"/>
          <p:cNvSpPr/>
          <p:nvPr/>
        </p:nvSpPr>
        <p:spPr>
          <a:xfrm>
            <a:off x="1718231" y="3884706"/>
            <a:ext cx="2952328" cy="288032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1" y="5791248"/>
            <a:ext cx="1417742" cy="94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74" y="69574"/>
            <a:ext cx="13239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28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academics think resilience is?</a:t>
            </a:r>
          </a:p>
        </p:txBody>
      </p:sp>
      <p:sp>
        <p:nvSpPr>
          <p:cNvPr id="3" name="Content Placeholder 2"/>
          <p:cNvSpPr>
            <a:spLocks noGrp="1"/>
          </p:cNvSpPr>
          <p:nvPr>
            <p:ph sz="half" idx="1"/>
          </p:nvPr>
        </p:nvSpPr>
        <p:spPr>
          <a:xfrm>
            <a:off x="685800" y="1981200"/>
            <a:ext cx="7774632" cy="4114800"/>
          </a:xfrm>
        </p:spPr>
        <p:txBody>
          <a:bodyPr/>
          <a:lstStyle/>
          <a:p>
            <a:pPr marL="0" indent="0">
              <a:buNone/>
            </a:pPr>
            <a:r>
              <a:rPr lang="en-GB" sz="4600" dirty="0"/>
              <a:t>Positive adaptation despite adversity</a:t>
            </a:r>
          </a:p>
          <a:p>
            <a:pPr marL="0" indent="0">
              <a:buNone/>
            </a:pPr>
            <a:endParaRPr lang="en-GB" b="1" dirty="0"/>
          </a:p>
          <a:p>
            <a:pPr marL="0" indent="0">
              <a:buNone/>
            </a:pPr>
            <a:r>
              <a:rPr lang="en-GB" b="1" dirty="0" err="1"/>
              <a:t>Garmezy</a:t>
            </a:r>
            <a:r>
              <a:rPr lang="en-GB" b="1" dirty="0"/>
              <a:t> and </a:t>
            </a:r>
            <a:r>
              <a:rPr lang="en-GB" b="1" dirty="0" err="1"/>
              <a:t>Rutter</a:t>
            </a:r>
            <a:r>
              <a:rPr lang="en-GB" b="1" dirty="0"/>
              <a:t>, 1983</a:t>
            </a:r>
            <a:endParaRPr lang="en-GB"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301208"/>
            <a:ext cx="13239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301208"/>
            <a:ext cx="19335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91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Emily\Desktop\Halifax files\Halifax workshop\Images\band-aid-clipart-RTGndMkT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04864"/>
            <a:ext cx="3530906" cy="353090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40769"/>
            <a:ext cx="8229600" cy="4785394"/>
          </a:xfrm>
        </p:spPr>
        <p:txBody>
          <a:bodyPr/>
          <a:lstStyle/>
          <a:p>
            <a:pPr marL="0" indent="0">
              <a:buNone/>
            </a:pPr>
            <a:r>
              <a:rPr lang="en-GB" sz="3600" dirty="0"/>
              <a:t>For some people, building personal resilience is nothing more than:</a:t>
            </a:r>
          </a:p>
          <a:p>
            <a:pPr marL="0" indent="0">
              <a:buNone/>
            </a:pPr>
            <a:endParaRPr lang="en-GB" sz="2000" dirty="0"/>
          </a:p>
          <a:p>
            <a:pPr marL="0" indent="0">
              <a:buNone/>
            </a:pPr>
            <a:r>
              <a:rPr lang="en-GB" sz="3600" dirty="0">
                <a:solidFill>
                  <a:srgbClr val="7030A0"/>
                </a:solidFill>
              </a:rPr>
              <a:t>“putting a sticking plaster over the wound caused by macro-structural inequalities in power and resources” </a:t>
            </a:r>
            <a:endParaRPr lang="en-GB" sz="2400" b="1" dirty="0">
              <a:solidFill>
                <a:srgbClr val="7030A0"/>
              </a:solidFill>
            </a:endParaRPr>
          </a:p>
          <a:p>
            <a:pPr marL="0" indent="0" algn="r">
              <a:buNone/>
            </a:pPr>
            <a:r>
              <a:rPr lang="en-GB" sz="2400" b="1" i="1" dirty="0">
                <a:solidFill>
                  <a:srgbClr val="7030A0"/>
                </a:solidFill>
              </a:rPr>
              <a:t>Taylor, Mathers, Atfield and Parry, 2011</a:t>
            </a:r>
            <a:r>
              <a:rPr lang="en-GB" sz="1600" b="1" i="1" dirty="0">
                <a:solidFill>
                  <a:srgbClr val="7030A0"/>
                </a:solidFill>
              </a:rPr>
              <a:t>     </a:t>
            </a:r>
            <a:r>
              <a:rPr lang="en-GB" sz="1600" b="1" i="1" dirty="0"/>
              <a:t>                                                   </a:t>
            </a:r>
            <a:endParaRPr lang="en-GB" sz="2400" b="1" i="1" dirty="0"/>
          </a:p>
        </p:txBody>
      </p:sp>
      <p:sp>
        <p:nvSpPr>
          <p:cNvPr id="14" name="Rectangle 13"/>
          <p:cNvSpPr/>
          <p:nvPr/>
        </p:nvSpPr>
        <p:spPr>
          <a:xfrm>
            <a:off x="0" y="0"/>
            <a:ext cx="9144000" cy="83671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0" y="153098"/>
            <a:ext cx="9144000" cy="538609"/>
          </a:xfrm>
          <a:prstGeom prst="rect">
            <a:avLst/>
          </a:prstGeom>
          <a:noFill/>
        </p:spPr>
        <p:txBody>
          <a:bodyPr wrap="square" rtlCol="0">
            <a:spAutoFit/>
          </a:bodyPr>
          <a:lstStyle/>
          <a:p>
            <a:pPr algn="ctr"/>
            <a:r>
              <a:rPr lang="en-GB" sz="2900" b="1" dirty="0">
                <a:solidFill>
                  <a:schemeClr val="bg1"/>
                </a:solidFill>
                <a:cs typeface="Arial" panose="020B0604020202020204" pitchFamily="34" charset="0"/>
              </a:rPr>
              <a:t>Critique of resilience…</a:t>
            </a:r>
          </a:p>
        </p:txBody>
      </p:sp>
      <p:pic>
        <p:nvPicPr>
          <p:cNvPr id="8" name="Picture 2" descr="F:\ART IN MIND\Logos\Partner logos\Cupp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85" y="6023802"/>
            <a:ext cx="1176355" cy="789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ART IN MIND\Logos\Partner logos\BoingBoing_logo_squ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606591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mily\Desktop\Bton Uni\Cardiff\imagine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6149754"/>
            <a:ext cx="1656184" cy="672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6237312"/>
            <a:ext cx="1944216" cy="46651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6223587"/>
            <a:ext cx="1802705" cy="464022"/>
          </a:xfrm>
          <a:prstGeom prst="rect">
            <a:avLst/>
          </a:prstGeom>
        </p:spPr>
      </p:pic>
    </p:spTree>
    <p:extLst>
      <p:ext uri="{BB962C8B-B14F-4D97-AF65-F5344CB8AC3E}">
        <p14:creationId xmlns:p14="http://schemas.microsoft.com/office/powerpoint/2010/main" val="30048614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dapt_challe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833518"/>
          </a:xfrm>
          <a:prstGeom prst="rect">
            <a:avLst/>
          </a:prstGeom>
        </p:spPr>
      </p:pic>
      <p:sp>
        <p:nvSpPr>
          <p:cNvPr id="14" name="Rectangle 13"/>
          <p:cNvSpPr/>
          <p:nvPr/>
        </p:nvSpPr>
        <p:spPr>
          <a:xfrm>
            <a:off x="0" y="0"/>
            <a:ext cx="9144000" cy="83671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539552" y="1124744"/>
            <a:ext cx="8136904" cy="3539430"/>
          </a:xfrm>
          <a:prstGeom prst="rect">
            <a:avLst/>
          </a:prstGeom>
        </p:spPr>
        <p:txBody>
          <a:bodyPr wrap="square">
            <a:spAutoFit/>
          </a:bodyPr>
          <a:lstStyle/>
          <a:p>
            <a:pPr>
              <a:defRPr/>
            </a:pPr>
            <a:r>
              <a:rPr lang="en-GB" sz="1000" dirty="0">
                <a:solidFill>
                  <a:srgbClr val="9900CC"/>
                </a:solidFill>
              </a:rPr>
              <a:t>.</a:t>
            </a:r>
            <a:r>
              <a:rPr lang="en-GB" sz="2800" dirty="0"/>
              <a:t>We need to </a:t>
            </a:r>
            <a:r>
              <a:rPr lang="en-GB" sz="2800" dirty="0">
                <a:solidFill>
                  <a:srgbClr val="7030A0"/>
                </a:solidFill>
              </a:rPr>
              <a:t>“redefine resilience as the ability to not only cope with conditions related to adversity and injustice but also to challenge their very existence” </a:t>
            </a:r>
          </a:p>
          <a:p>
            <a:pPr>
              <a:defRPr/>
            </a:pPr>
            <a:endParaRPr lang="en-GB" sz="2800" dirty="0">
              <a:solidFill>
                <a:srgbClr val="9900CC"/>
              </a:solidFill>
            </a:endParaRPr>
          </a:p>
          <a:p>
            <a:pPr>
              <a:defRPr/>
            </a:pPr>
            <a:r>
              <a:rPr lang="en-GB" sz="2400" b="1" i="1" dirty="0"/>
              <a:t>                                                  </a:t>
            </a:r>
            <a:r>
              <a:rPr lang="en-GB" sz="2400" b="1" i="1" dirty="0">
                <a:solidFill>
                  <a:srgbClr val="7030A0"/>
                </a:solidFill>
              </a:rPr>
              <a:t>Prilleltensky and Prilleltensky, 2005  </a:t>
            </a:r>
          </a:p>
          <a:p>
            <a:pPr>
              <a:defRPr/>
            </a:pPr>
            <a:endParaRPr lang="en-GB" sz="2800" dirty="0">
              <a:solidFill>
                <a:srgbClr val="9900CC"/>
              </a:solidFill>
            </a:endParaRPr>
          </a:p>
          <a:p>
            <a:pPr>
              <a:defRPr/>
            </a:pPr>
            <a:r>
              <a:rPr lang="en-GB" sz="2800" dirty="0"/>
              <a:t/>
            </a:r>
            <a:br>
              <a:rPr lang="en-GB" sz="2800" dirty="0"/>
            </a:br>
            <a:endParaRPr lang="en-GB" sz="2800" dirty="0">
              <a:solidFill>
                <a:srgbClr val="9900CC"/>
              </a:solidFill>
            </a:endParaRPr>
          </a:p>
        </p:txBody>
      </p:sp>
      <p:pic>
        <p:nvPicPr>
          <p:cNvPr id="20" name="Picture 2" descr="F:\ART IN MIND\Logos\Partner logos\Cupp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85" y="6023802"/>
            <a:ext cx="1176355" cy="7895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F:\ART IN MIND\Logos\Partner logos\BoingBoing_logo_squ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606591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Emily\Desktop\Bton Uni\Cardiff\imagine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6149754"/>
            <a:ext cx="1656184" cy="672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6237312"/>
            <a:ext cx="1944216" cy="466514"/>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6223587"/>
            <a:ext cx="1802705" cy="464022"/>
          </a:xfrm>
          <a:prstGeom prst="rect">
            <a:avLst/>
          </a:prstGeom>
        </p:spPr>
      </p:pic>
    </p:spTree>
    <p:extLst>
      <p:ext uri="{BB962C8B-B14F-4D97-AF65-F5344CB8AC3E}">
        <p14:creationId xmlns:p14="http://schemas.microsoft.com/office/powerpoint/2010/main" val="33383041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WHAT IS THE LINK?</a:t>
            </a:r>
          </a:p>
        </p:txBody>
      </p:sp>
      <p:sp>
        <p:nvSpPr>
          <p:cNvPr id="3" name="Content Placeholder 2"/>
          <p:cNvSpPr>
            <a:spLocks noGrp="1"/>
          </p:cNvSpPr>
          <p:nvPr>
            <p:ph sz="quarter" idx="1"/>
          </p:nvPr>
        </p:nvSpPr>
        <p:spPr>
          <a:xfrm>
            <a:off x="827584" y="1883696"/>
            <a:ext cx="7330016" cy="4974304"/>
          </a:xfrm>
        </p:spPr>
        <p:txBody>
          <a:bodyPr/>
          <a:lstStyle/>
          <a:p>
            <a:endParaRPr lang="en-GB" dirty="0"/>
          </a:p>
          <a:p>
            <a:pPr marL="0" indent="0" algn="ctr">
              <a:buNone/>
            </a:pPr>
            <a:r>
              <a:rPr lang="en-GB" sz="4500" dirty="0"/>
              <a:t>Its the biggest protective factor or help in adverse circumstances?</a:t>
            </a:r>
          </a:p>
          <a:p>
            <a:pPr marL="0" indent="0" algn="ctr">
              <a:buNone/>
            </a:pPr>
            <a:endParaRPr lang="en-GB" sz="4500" dirty="0"/>
          </a:p>
          <a:p>
            <a:pPr marL="0" indent="0" algn="ctr">
              <a:buNone/>
            </a:pPr>
            <a:endParaRPr lang="en-GB" sz="4500" dirty="0"/>
          </a:p>
          <a:p>
            <a:pPr marL="0" indent="0" algn="ctr">
              <a:buNone/>
            </a:pPr>
            <a:endParaRPr lang="en-GB" sz="4200" dirty="0"/>
          </a:p>
        </p:txBody>
      </p:sp>
    </p:spTree>
    <p:extLst>
      <p:ext uri="{BB962C8B-B14F-4D97-AF65-F5344CB8AC3E}">
        <p14:creationId xmlns:p14="http://schemas.microsoft.com/office/powerpoint/2010/main" val="11639113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533400" algn="r"/>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865438" algn="ctr"/>
                <a:tab pos="5730875" algn="r"/>
              </a:tabLst>
            </a:pPr>
            <a:r>
              <a:rPr kumimoji="0" lang="en-GB" alt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a:xfrm>
            <a:off x="158824" y="125760"/>
            <a:ext cx="8229600" cy="1143000"/>
          </a:xfrm>
        </p:spPr>
        <p:txBody>
          <a:bodyPr>
            <a:noAutofit/>
          </a:bodyPr>
          <a:lstStyle/>
          <a:p>
            <a:r>
              <a:rPr lang="en-GB" b="1" dirty="0" smtClean="0"/>
              <a:t>Har</a:t>
            </a:r>
            <a:r>
              <a:rPr lang="en-GB" b="1" dirty="0" smtClean="0"/>
              <a:t>t et </a:t>
            </a:r>
            <a:r>
              <a:rPr lang="en-GB" b="1" dirty="0" err="1" smtClean="0"/>
              <a:t>al’s</a:t>
            </a:r>
            <a:r>
              <a:rPr lang="en-GB" b="1" dirty="0" smtClean="0"/>
              <a:t> </a:t>
            </a:r>
            <a:r>
              <a:rPr lang="en-GB" b="1" dirty="0" smtClean="0"/>
              <a:t> </a:t>
            </a:r>
            <a:r>
              <a:rPr lang="en-GB" b="1" dirty="0"/>
              <a:t>definition of </a:t>
            </a:r>
            <a:r>
              <a:rPr lang="en-GB" b="1" dirty="0" smtClean="0"/>
              <a:t>resilience</a:t>
            </a:r>
            <a:endParaRPr lang="en-GB" b="1" dirty="0">
              <a:solidFill>
                <a:srgbClr val="FFFF00"/>
              </a:solidFill>
            </a:endParaRPr>
          </a:p>
        </p:txBody>
      </p:sp>
      <p:sp>
        <p:nvSpPr>
          <p:cNvPr id="7" name="Content Placeholder 6"/>
          <p:cNvSpPr>
            <a:spLocks noGrp="1"/>
          </p:cNvSpPr>
          <p:nvPr>
            <p:ph idx="1"/>
          </p:nvPr>
        </p:nvSpPr>
        <p:spPr>
          <a:xfrm>
            <a:off x="611560" y="1628800"/>
            <a:ext cx="8075240" cy="4320480"/>
          </a:xfrm>
        </p:spPr>
        <p:txBody>
          <a:bodyPr>
            <a:normAutofit/>
          </a:bodyPr>
          <a:lstStyle/>
          <a:p>
            <a:pPr marL="0" indent="0">
              <a:buNone/>
            </a:pPr>
            <a:r>
              <a:rPr lang="en-GB" dirty="0">
                <a:solidFill>
                  <a:schemeClr val="bg1"/>
                </a:solidFill>
              </a:rPr>
              <a:t>“</a:t>
            </a:r>
            <a:r>
              <a:rPr lang="en-GB" dirty="0">
                <a:solidFill>
                  <a:schemeClr val="tx1"/>
                </a:solidFill>
              </a:rPr>
              <a:t>Overcoming adversity, whilst potentially subtly changing, or even dramatically transforming, (aspects of) that adversity”</a:t>
            </a:r>
          </a:p>
          <a:p>
            <a:pPr marL="0" indent="0">
              <a:buNone/>
            </a:pPr>
            <a:r>
              <a:rPr lang="en-GB" dirty="0">
                <a:solidFill>
                  <a:schemeClr val="tx1"/>
                </a:solidFill>
              </a:rPr>
              <a:t>“Beating the odds whilst changing the odds”</a:t>
            </a:r>
          </a:p>
          <a:p>
            <a:pPr marL="0" indent="0" algn="r">
              <a:buNone/>
            </a:pPr>
            <a:r>
              <a:rPr lang="nb-NO" sz="2000" i="1" dirty="0">
                <a:solidFill>
                  <a:schemeClr val="tx1"/>
                </a:solidFill>
              </a:rPr>
              <a:t>Hart, Gagnon, Aumann, &amp; Heaver, 2013</a:t>
            </a:r>
            <a:endParaRPr lang="en-GB" sz="2000" dirty="0">
              <a:solidFill>
                <a:schemeClr val="tx1"/>
              </a:solidFill>
            </a:endParaRPr>
          </a:p>
        </p:txBody>
      </p:sp>
      <p:sp>
        <p:nvSpPr>
          <p:cNvPr id="11" name="Rectangle 10"/>
          <p:cNvSpPr/>
          <p:nvPr/>
        </p:nvSpPr>
        <p:spPr>
          <a:xfrm>
            <a:off x="0" y="6109404"/>
            <a:ext cx="9144000" cy="748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5" descr="http://www.imaginecommunity.org.uk/sites/default/files/i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237312"/>
            <a:ext cx="1368152" cy="5530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BoingBoing log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6123741"/>
            <a:ext cx="792088" cy="6896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771" y="6309320"/>
            <a:ext cx="153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6260292"/>
            <a:ext cx="606931" cy="55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F:\ART IN MIND\Logos\Partner logos\Cupp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6136728"/>
            <a:ext cx="1008112" cy="6766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dapt.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2290" y="3911268"/>
            <a:ext cx="5261728" cy="2038012"/>
          </a:xfrm>
          <a:prstGeom prst="rect">
            <a:avLst/>
          </a:prstGeom>
        </p:spPr>
      </p:pic>
    </p:spTree>
    <p:extLst>
      <p:ext uri="{BB962C8B-B14F-4D97-AF65-F5344CB8AC3E}">
        <p14:creationId xmlns:p14="http://schemas.microsoft.com/office/powerpoint/2010/main" val="19026978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31640" y="404664"/>
            <a:ext cx="6264696" cy="2339102"/>
          </a:xfrm>
          <a:prstGeom prst="rect">
            <a:avLst/>
          </a:prstGeom>
          <a:noFill/>
        </p:spPr>
        <p:txBody>
          <a:bodyPr wrap="square" rtlCol="0">
            <a:spAutoFit/>
          </a:bodyPr>
          <a:lstStyle/>
          <a:p>
            <a:pPr algn="ctr"/>
            <a:r>
              <a:rPr lang="en-GB" sz="5600" b="1" i="1" dirty="0"/>
              <a:t>Help!</a:t>
            </a:r>
          </a:p>
          <a:p>
            <a:pPr algn="ctr"/>
            <a:endParaRPr lang="en-GB" sz="4500" b="1" i="1" dirty="0"/>
          </a:p>
          <a:p>
            <a:pPr algn="ctr"/>
            <a:endParaRPr lang="en-GB" sz="4500" b="1" i="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40" y="1542572"/>
            <a:ext cx="6840760" cy="489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80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347936"/>
          </a:xfrm>
        </p:spPr>
        <p:txBody>
          <a:bodyPr/>
          <a:lstStyle/>
          <a:p>
            <a:r>
              <a:rPr lang="en-GB" dirty="0">
                <a:solidFill>
                  <a:srgbClr val="002060"/>
                </a:solidFill>
              </a:rPr>
              <a:t>Boing </a:t>
            </a:r>
            <a:r>
              <a:rPr lang="en-GB" dirty="0" err="1">
                <a:solidFill>
                  <a:srgbClr val="002060"/>
                </a:solidFill>
              </a:rPr>
              <a:t>Boing</a:t>
            </a:r>
            <a:r>
              <a:rPr lang="en-GB" dirty="0">
                <a:solidFill>
                  <a:srgbClr val="002060"/>
                </a:solidFill>
              </a:rPr>
              <a:t> Resilience Frameworks</a:t>
            </a:r>
          </a:p>
        </p:txBody>
      </p:sp>
      <p:sp>
        <p:nvSpPr>
          <p:cNvPr id="3" name="Content Placeholder 2"/>
          <p:cNvSpPr>
            <a:spLocks noGrp="1"/>
          </p:cNvSpPr>
          <p:nvPr>
            <p:ph sz="half" idx="1"/>
          </p:nvPr>
        </p:nvSpPr>
        <p:spPr/>
        <p:txBody>
          <a:bodyPr/>
          <a:lstStyle/>
          <a:p>
            <a:r>
              <a:rPr lang="en-GB" sz="3500" b="1" dirty="0">
                <a:solidFill>
                  <a:srgbClr val="002060"/>
                </a:solidFill>
              </a:rPr>
              <a:t>Child and Young People</a:t>
            </a:r>
          </a:p>
          <a:p>
            <a:pPr marL="0" indent="0">
              <a:buNone/>
            </a:pPr>
            <a:r>
              <a:rPr lang="en-GB" dirty="0">
                <a:hlinkClick r:id="rId2"/>
              </a:rPr>
              <a:t>https://www.boingboing.org.uk/wp-content/uploads/2017/04/Interactive_Resilience_Framework.pdf</a:t>
            </a:r>
            <a:endParaRPr lang="en-GB" dirty="0"/>
          </a:p>
          <a:p>
            <a:pPr marL="0" indent="0">
              <a:buNone/>
            </a:pPr>
            <a:endParaRPr lang="en-GB" dirty="0"/>
          </a:p>
        </p:txBody>
      </p:sp>
      <p:sp>
        <p:nvSpPr>
          <p:cNvPr id="4" name="Content Placeholder 3"/>
          <p:cNvSpPr>
            <a:spLocks noGrp="1"/>
          </p:cNvSpPr>
          <p:nvPr>
            <p:ph sz="quarter" idx="2"/>
          </p:nvPr>
        </p:nvSpPr>
        <p:spPr/>
        <p:txBody>
          <a:bodyPr/>
          <a:lstStyle/>
          <a:p>
            <a:r>
              <a:rPr lang="en-GB" sz="3500" b="1" dirty="0">
                <a:solidFill>
                  <a:srgbClr val="002060"/>
                </a:solidFill>
              </a:rPr>
              <a:t>Family</a:t>
            </a:r>
          </a:p>
          <a:p>
            <a:pPr marL="0" indent="0">
              <a:buNone/>
            </a:pPr>
            <a:endParaRPr lang="en-GB" dirty="0"/>
          </a:p>
          <a:p>
            <a:pPr marL="0" indent="0">
              <a:buNone/>
            </a:pPr>
            <a:r>
              <a:rPr lang="en-GB" dirty="0">
                <a:hlinkClick r:id="rId3"/>
              </a:rPr>
              <a:t>https://www.boingboing.org.uk/wp-content/uploads/2016/10/Resilience-Framework-family-resilience-2016.pdf</a:t>
            </a:r>
            <a:endParaRPr lang="en-GB" dirty="0"/>
          </a:p>
          <a:p>
            <a:pPr marL="0" indent="0">
              <a:buNone/>
            </a:pPr>
            <a:endParaRPr lang="en-GB" dirty="0"/>
          </a:p>
        </p:txBody>
      </p:sp>
    </p:spTree>
    <p:extLst>
      <p:ext uri="{BB962C8B-B14F-4D97-AF65-F5344CB8AC3E}">
        <p14:creationId xmlns:p14="http://schemas.microsoft.com/office/powerpoint/2010/main" val="50135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8251709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510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143000"/>
          </a:xfrm>
        </p:spPr>
        <p:txBody>
          <a:bodyPr/>
          <a:lstStyle/>
          <a:p>
            <a:r>
              <a:rPr lang="en-GB" dirty="0"/>
              <a:t>RELATIONSHIPS RESOLUTION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951416133"/>
              </p:ext>
            </p:extLst>
          </p:nvPr>
        </p:nvGraphicFramePr>
        <p:xfrm>
          <a:off x="685800" y="1340768"/>
          <a:ext cx="7630616" cy="475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21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healthyyouhealthylove.com/wordpress/wp-content/uploads/2014/08/relat-sept2012-small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68" y="150813"/>
            <a:ext cx="27051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good relationship"/>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3691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5703" y="85281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9644" y="818009"/>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18" y="4653136"/>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2069" y="483448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0092" y="2524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9371" y="3592728"/>
            <a:ext cx="2120816" cy="212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873" y="133191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600" y="3533216"/>
            <a:ext cx="1938287" cy="214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6619" y="484188"/>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1157" y="4263703"/>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5536" y="1776735"/>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4094" y="4250879"/>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2100" y="2683674"/>
            <a:ext cx="8739538" cy="2215991"/>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People, not programs, change people </a:t>
            </a:r>
          </a:p>
          <a:p>
            <a:pPr algn="r"/>
            <a:r>
              <a:rPr lang="en-US" sz="3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Bruce Perry </a:t>
            </a:r>
            <a:endParaRPr lang="en-US" sz="3000" b="1" cap="none"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23153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143000"/>
          </a:xfrm>
        </p:spPr>
        <p:txBody>
          <a:bodyPr/>
          <a:lstStyle/>
          <a:p>
            <a:r>
              <a:rPr lang="en-GB" b="1" dirty="0">
                <a:solidFill>
                  <a:srgbClr val="002060"/>
                </a:solidFill>
              </a:rPr>
              <a:t>Thank you for being attentive!</a:t>
            </a:r>
          </a:p>
        </p:txBody>
      </p:sp>
      <p:sp>
        <p:nvSpPr>
          <p:cNvPr id="3" name="Content Placeholder 2"/>
          <p:cNvSpPr>
            <a:spLocks noGrp="1"/>
          </p:cNvSpPr>
          <p:nvPr>
            <p:ph sz="half" idx="1"/>
          </p:nvPr>
        </p:nvSpPr>
        <p:spPr>
          <a:xfrm>
            <a:off x="611560" y="1556792"/>
            <a:ext cx="7774632" cy="1663824"/>
          </a:xfrm>
        </p:spPr>
        <p:txBody>
          <a:bodyPr/>
          <a:lstStyle/>
          <a:p>
            <a:pPr marL="0" indent="0">
              <a:buNone/>
            </a:pPr>
            <a:endParaRPr lang="en-GB" dirty="0"/>
          </a:p>
          <a:p>
            <a:pPr marL="0" indent="0">
              <a:buNone/>
            </a:pPr>
            <a:r>
              <a:rPr lang="en-GB" dirty="0"/>
              <a:t>         </a:t>
            </a:r>
            <a:r>
              <a:rPr lang="en-GB" dirty="0">
                <a:hlinkClick r:id="rId3"/>
              </a:rPr>
              <a:t>oonagh.davies@gloucestershire.gov.uk</a:t>
            </a:r>
            <a:endParaRPr lang="en-GB" dirty="0"/>
          </a:p>
          <a:p>
            <a:pPr marL="0" indent="0">
              <a:buNone/>
            </a:pPr>
            <a:endParaRPr lang="en-GB" dirty="0"/>
          </a:p>
          <a:p>
            <a:pPr marL="0" indent="0" algn="ctr">
              <a:buNone/>
            </a:pPr>
            <a:r>
              <a:rPr lang="en-GB" dirty="0">
                <a:hlinkClick r:id="rId4"/>
              </a:rPr>
              <a:t>tamara.brito2@gloucestershire.gov.uk</a:t>
            </a:r>
            <a:endParaRPr lang="en-GB" dirty="0"/>
          </a:p>
          <a:p>
            <a:pPr marL="0" indent="0" algn="ctr">
              <a:buNone/>
            </a:pPr>
            <a:r>
              <a:rPr lang="en-GB" dirty="0"/>
              <a:t>Video Links: </a:t>
            </a:r>
            <a:r>
              <a:rPr lang="en-GB" dirty="0">
                <a:hlinkClick r:id="rId5"/>
              </a:rPr>
              <a:t>What is VIG</a:t>
            </a:r>
            <a:r>
              <a:rPr lang="en-GB" dirty="0"/>
              <a:t> </a:t>
            </a:r>
            <a:r>
              <a:rPr lang="en-GB" dirty="0">
                <a:hlinkClick r:id="rId6"/>
              </a:rPr>
              <a:t>Parents/carers talk</a:t>
            </a:r>
            <a:r>
              <a:rPr lang="en-GB" dirty="0"/>
              <a:t> </a:t>
            </a:r>
            <a:r>
              <a:rPr lang="en-GB" dirty="0">
                <a:hlinkClick r:id="rId7"/>
              </a:rPr>
              <a:t>Cornwall</a:t>
            </a:r>
            <a:r>
              <a:rPr lang="en-GB" dirty="0"/>
              <a:t>.</a:t>
            </a:r>
          </a:p>
          <a:p>
            <a:pPr marL="0" indent="0">
              <a:buNone/>
            </a:pPr>
            <a:endParaRPr lang="en-GB" dirty="0"/>
          </a:p>
        </p:txBody>
      </p:sp>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841236"/>
            <a:ext cx="2201441" cy="162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4829144"/>
            <a:ext cx="2298948" cy="163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4791093"/>
            <a:ext cx="2538971" cy="163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69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WHAT IS THE LINK?</a:t>
            </a:r>
          </a:p>
        </p:txBody>
      </p:sp>
      <p:sp>
        <p:nvSpPr>
          <p:cNvPr id="3" name="Content Placeholder 2"/>
          <p:cNvSpPr>
            <a:spLocks noGrp="1"/>
          </p:cNvSpPr>
          <p:nvPr>
            <p:ph sz="quarter" idx="1"/>
          </p:nvPr>
        </p:nvSpPr>
        <p:spPr>
          <a:xfrm>
            <a:off x="1043608" y="1484784"/>
            <a:ext cx="7330016" cy="4542256"/>
          </a:xfrm>
        </p:spPr>
        <p:txBody>
          <a:bodyPr/>
          <a:lstStyle/>
          <a:p>
            <a:endParaRPr lang="en-GB" dirty="0"/>
          </a:p>
          <a:p>
            <a:pPr marL="0" indent="0" algn="ctr">
              <a:buNone/>
            </a:pPr>
            <a:r>
              <a:rPr lang="en-GB" sz="4500" dirty="0"/>
              <a:t>Happiness and health shown to be not a result of wealth, fame or working hard, but instead comes from this…. </a:t>
            </a:r>
          </a:p>
          <a:p>
            <a:pPr marL="0" indent="0" algn="r">
              <a:buNone/>
            </a:pPr>
            <a:r>
              <a:rPr lang="en-GB" sz="4500" dirty="0"/>
              <a:t> </a:t>
            </a:r>
            <a:r>
              <a:rPr lang="en-GB" sz="2500" dirty="0"/>
              <a:t>Harvard’s 1938 study</a:t>
            </a:r>
            <a:endParaRPr lang="en-GB" sz="4500" dirty="0"/>
          </a:p>
          <a:p>
            <a:pPr marL="0" indent="0" algn="ctr">
              <a:buNone/>
            </a:pPr>
            <a:endParaRPr lang="en-GB" sz="3500" dirty="0"/>
          </a:p>
          <a:p>
            <a:pPr marL="0" indent="0" algn="ctr">
              <a:buNone/>
            </a:pPr>
            <a:endParaRPr lang="en-GB" sz="4200" dirty="0"/>
          </a:p>
          <a:p>
            <a:pPr marL="0" indent="0" algn="ctr">
              <a:buNone/>
            </a:pPr>
            <a:endParaRPr lang="en-GB" sz="4200" dirty="0"/>
          </a:p>
        </p:txBody>
      </p:sp>
    </p:spTree>
    <p:extLst>
      <p:ext uri="{BB962C8B-B14F-4D97-AF65-F5344CB8AC3E}">
        <p14:creationId xmlns:p14="http://schemas.microsoft.com/office/powerpoint/2010/main" val="38948729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healthyyouhealthylove.com/wordpress/wp-content/uploads/2014/08/relat-sept2012-small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68" y="150813"/>
            <a:ext cx="27051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good relationship"/>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3691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5703" y="85281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9644" y="818009"/>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18" y="4653136"/>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2069" y="483448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0092" y="2524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9371" y="3592728"/>
            <a:ext cx="2120816" cy="212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873" y="133191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600" y="3533216"/>
            <a:ext cx="1938287" cy="214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6619" y="484188"/>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1157" y="4263703"/>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5536" y="1776735"/>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4094" y="4250879"/>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96925" y="2967335"/>
            <a:ext cx="5750165"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RELATIONSHIPS</a:t>
            </a:r>
          </a:p>
        </p:txBody>
      </p:sp>
    </p:spTree>
    <p:extLst>
      <p:ext uri="{BB962C8B-B14F-4D97-AF65-F5344CB8AC3E}">
        <p14:creationId xmlns:p14="http://schemas.microsoft.com/office/powerpoint/2010/main" val="599487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WORKSHOP OUTLINE</a:t>
            </a:r>
          </a:p>
        </p:txBody>
      </p:sp>
      <p:sp>
        <p:nvSpPr>
          <p:cNvPr id="3" name="Content Placeholder 2"/>
          <p:cNvSpPr>
            <a:spLocks noGrp="1"/>
          </p:cNvSpPr>
          <p:nvPr>
            <p:ph sz="quarter" idx="1"/>
          </p:nvPr>
        </p:nvSpPr>
        <p:spPr>
          <a:xfrm>
            <a:off x="1043608" y="1196752"/>
            <a:ext cx="7330016" cy="4542256"/>
          </a:xfrm>
        </p:spPr>
        <p:txBody>
          <a:bodyPr/>
          <a:lstStyle/>
          <a:p>
            <a:endParaRPr lang="en-GB" dirty="0"/>
          </a:p>
          <a:p>
            <a:pPr lvl="0"/>
            <a:r>
              <a:rPr lang="en-GB" sz="4800" dirty="0"/>
              <a:t>The importance of relationships in nurturing resilience</a:t>
            </a:r>
          </a:p>
          <a:p>
            <a:pPr lvl="0"/>
            <a:r>
              <a:rPr lang="en-GB" sz="4800" dirty="0"/>
              <a:t>To consider strategies that enhance resilience</a:t>
            </a:r>
          </a:p>
          <a:p>
            <a:endParaRPr lang="en-GB" sz="3500" dirty="0"/>
          </a:p>
          <a:p>
            <a:pPr marL="0" indent="0" algn="ctr">
              <a:buNone/>
            </a:pPr>
            <a:endParaRPr lang="en-GB" sz="4200" dirty="0"/>
          </a:p>
          <a:p>
            <a:pPr marL="0" indent="0" algn="ctr">
              <a:buNone/>
            </a:pPr>
            <a:endParaRPr lang="en-GB" sz="4200" dirty="0"/>
          </a:p>
        </p:txBody>
      </p:sp>
    </p:spTree>
    <p:extLst>
      <p:ext uri="{BB962C8B-B14F-4D97-AF65-F5344CB8AC3E}">
        <p14:creationId xmlns:p14="http://schemas.microsoft.com/office/powerpoint/2010/main" val="16408113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0537" y="2204864"/>
            <a:ext cx="8162925" cy="2742056"/>
          </a:xfrm>
        </p:spPr>
        <p:txBody>
          <a:bodyPr/>
          <a:lstStyle/>
          <a:p>
            <a:endParaRPr lang="en-GB" dirty="0"/>
          </a:p>
          <a:p>
            <a:pPr marL="0" indent="0" algn="ctr">
              <a:buNone/>
            </a:pPr>
            <a:r>
              <a:rPr lang="en-GB" sz="3900" i="1" dirty="0"/>
              <a:t>Recognising the </a:t>
            </a:r>
            <a:r>
              <a:rPr lang="en-GB" sz="3900" i="1" dirty="0">
                <a:solidFill>
                  <a:srgbClr val="C00000"/>
                </a:solidFill>
              </a:rPr>
              <a:t>importance of good relationships </a:t>
            </a:r>
            <a:r>
              <a:rPr lang="en-GB" sz="3900" i="1" dirty="0"/>
              <a:t>and defining new ways of </a:t>
            </a:r>
            <a:r>
              <a:rPr lang="en-GB" sz="3900" i="1" dirty="0">
                <a:solidFill>
                  <a:srgbClr val="C00000"/>
                </a:solidFill>
              </a:rPr>
              <a:t>developing and maintaining strong social connections </a:t>
            </a:r>
            <a:r>
              <a:rPr lang="en-GB" sz="3900" i="1" dirty="0"/>
              <a:t>are</a:t>
            </a:r>
            <a:r>
              <a:rPr lang="en-GB" sz="3900" i="1" dirty="0">
                <a:solidFill>
                  <a:srgbClr val="C00000"/>
                </a:solidFill>
              </a:rPr>
              <a:t> </a:t>
            </a:r>
            <a:r>
              <a:rPr lang="en-GB" sz="3900" i="1" dirty="0"/>
              <a:t>integral to our nation’s wellbeing. </a:t>
            </a:r>
          </a:p>
          <a:p>
            <a:pPr marL="0" indent="0" algn="ctr">
              <a:buNone/>
            </a:pPr>
            <a:r>
              <a:rPr lang="en-GB" sz="4500" i="1" dirty="0">
                <a:solidFill>
                  <a:srgbClr val="C00000"/>
                </a:solidFill>
              </a:rPr>
              <a:t> </a:t>
            </a:r>
          </a:p>
          <a:p>
            <a:pPr marL="0" indent="0" algn="ctr">
              <a:buNone/>
            </a:pPr>
            <a:endParaRPr lang="en-GB" sz="3500" dirty="0"/>
          </a:p>
          <a:p>
            <a:pPr marL="0" indent="0" algn="ctr">
              <a:buNone/>
            </a:pPr>
            <a:endParaRPr lang="en-GB" sz="4200" dirty="0"/>
          </a:p>
          <a:p>
            <a:pPr marL="0" indent="0" algn="ctr">
              <a:buNone/>
            </a:pPr>
            <a:endParaRPr lang="en-GB" sz="4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60648"/>
            <a:ext cx="816292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516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674291"/>
            <a:ext cx="2382593" cy="501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104" y="3169627"/>
            <a:ext cx="50482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437" y="273906"/>
            <a:ext cx="3528638" cy="290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116632"/>
            <a:ext cx="4896544" cy="1077218"/>
          </a:xfrm>
          <a:prstGeom prst="rect">
            <a:avLst/>
          </a:prstGeom>
          <a:noFill/>
        </p:spPr>
        <p:txBody>
          <a:bodyPr wrap="square" rtlCol="0">
            <a:spAutoFit/>
          </a:bodyPr>
          <a:lstStyle/>
          <a:p>
            <a:r>
              <a:rPr lang="en-GB" sz="3200" b="1" dirty="0">
                <a:solidFill>
                  <a:schemeClr val="accent6">
                    <a:lumMod val="75000"/>
                  </a:schemeClr>
                </a:solidFill>
              </a:rPr>
              <a:t>Why Relationships matter across the life course:</a:t>
            </a:r>
          </a:p>
        </p:txBody>
      </p:sp>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1193850"/>
            <a:ext cx="26003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405" y="5823249"/>
            <a:ext cx="3283931" cy="86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8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how to engage with others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11134547"/>
              </p:ext>
            </p:extLst>
          </p:nvPr>
        </p:nvGraphicFramePr>
        <p:xfrm>
          <a:off x="301625" y="1527175"/>
          <a:ext cx="8504240" cy="4846320"/>
        </p:xfrm>
        <a:graphic>
          <a:graphicData uri="http://schemas.openxmlformats.org/drawingml/2006/table">
            <a:tbl>
              <a:tblPr firstRow="1" bandRow="1">
                <a:tableStyleId>{5C22544A-7EE6-4342-B048-85BDC9FD1C3A}</a:tableStyleId>
              </a:tblPr>
              <a:tblGrid>
                <a:gridCol w="2126060">
                  <a:extLst>
                    <a:ext uri="{9D8B030D-6E8A-4147-A177-3AD203B41FA5}">
                      <a16:colId xmlns:a16="http://schemas.microsoft.com/office/drawing/2014/main" xmlns="" val="20000"/>
                    </a:ext>
                  </a:extLst>
                </a:gridCol>
                <a:gridCol w="2126060">
                  <a:extLst>
                    <a:ext uri="{9D8B030D-6E8A-4147-A177-3AD203B41FA5}">
                      <a16:colId xmlns:a16="http://schemas.microsoft.com/office/drawing/2014/main" xmlns="" val="20001"/>
                    </a:ext>
                  </a:extLst>
                </a:gridCol>
                <a:gridCol w="2126060">
                  <a:extLst>
                    <a:ext uri="{9D8B030D-6E8A-4147-A177-3AD203B41FA5}">
                      <a16:colId xmlns:a16="http://schemas.microsoft.com/office/drawing/2014/main" xmlns="" val="20002"/>
                    </a:ext>
                  </a:extLst>
                </a:gridCol>
                <a:gridCol w="2126060">
                  <a:extLst>
                    <a:ext uri="{9D8B030D-6E8A-4147-A177-3AD203B41FA5}">
                      <a16:colId xmlns:a16="http://schemas.microsoft.com/office/drawing/2014/main" xmlns="" val="20003"/>
                    </a:ext>
                  </a:extLst>
                </a:gridCol>
              </a:tblGrid>
              <a:tr h="370840">
                <a:tc>
                  <a:txBody>
                    <a:bodyPr/>
                    <a:lstStyle/>
                    <a:p>
                      <a:endParaRPr lang="en-GB" dirty="0"/>
                    </a:p>
                  </a:txBody>
                  <a:tcPr/>
                </a:tc>
                <a:tc>
                  <a:txBody>
                    <a:bodyPr/>
                    <a:lstStyle/>
                    <a:p>
                      <a:r>
                        <a:rPr lang="en-GB" sz="1800" b="1" i="0" u="none" strike="noStrike" kern="1200" baseline="0" dirty="0">
                          <a:solidFill>
                            <a:schemeClr val="lt1"/>
                          </a:solidFill>
                          <a:latin typeface="+mn-lt"/>
                          <a:ea typeface="+mn-ea"/>
                          <a:cs typeface="+mn-cs"/>
                        </a:rPr>
                        <a:t>Emotional/ </a:t>
                      </a:r>
                      <a:endParaRPr lang="en-GB" sz="1800" b="0" i="0" u="none" strike="noStrike" kern="1200" baseline="0" dirty="0">
                        <a:solidFill>
                          <a:schemeClr val="lt1"/>
                        </a:solidFill>
                        <a:latin typeface="+mn-lt"/>
                        <a:ea typeface="+mn-ea"/>
                        <a:cs typeface="+mn-cs"/>
                      </a:endParaRPr>
                    </a:p>
                    <a:p>
                      <a:r>
                        <a:rPr lang="en-GB" sz="1800" b="1" i="0" u="none" strike="noStrike" kern="1200" baseline="0" dirty="0">
                          <a:solidFill>
                            <a:schemeClr val="lt1"/>
                          </a:solidFill>
                          <a:latin typeface="+mn-lt"/>
                          <a:ea typeface="+mn-ea"/>
                          <a:cs typeface="+mn-cs"/>
                        </a:rPr>
                        <a:t>social development </a:t>
                      </a:r>
                      <a:r>
                        <a:rPr lang="en-GB" sz="1800" b="0" i="0" u="none" strike="noStrike" kern="1200" baseline="0" dirty="0">
                          <a:solidFill>
                            <a:schemeClr val="lt1"/>
                          </a:solidFill>
                          <a:latin typeface="+mn-lt"/>
                          <a:ea typeface="+mn-ea"/>
                          <a:cs typeface="+mn-cs"/>
                        </a:rPr>
                        <a:t>	</a:t>
                      </a:r>
                    </a:p>
                  </a:txBody>
                  <a:tcPr/>
                </a:tc>
                <a:tc>
                  <a:txBody>
                    <a:bodyPr/>
                    <a:lstStyle/>
                    <a:p>
                      <a:r>
                        <a:rPr lang="en-GB" sz="1800" b="1" i="0" u="none" strike="noStrike" kern="1200" baseline="0" dirty="0">
                          <a:solidFill>
                            <a:schemeClr val="lt1"/>
                          </a:solidFill>
                          <a:latin typeface="+mn-lt"/>
                          <a:ea typeface="+mn-ea"/>
                          <a:cs typeface="+mn-cs"/>
                        </a:rPr>
                        <a:t>Intellectual Development </a:t>
                      </a:r>
                      <a:r>
                        <a:rPr lang="en-GB" sz="1800" b="0" i="0" u="none" strike="noStrike" kern="1200" baseline="0" dirty="0">
                          <a:solidFill>
                            <a:schemeClr val="lt1"/>
                          </a:solidFill>
                          <a:latin typeface="+mn-lt"/>
                          <a:ea typeface="+mn-ea"/>
                          <a:cs typeface="+mn-cs"/>
                        </a:rPr>
                        <a:t>	</a:t>
                      </a:r>
                    </a:p>
                    <a:p>
                      <a:endParaRPr lang="en-GB" dirty="0"/>
                    </a:p>
                  </a:txBody>
                  <a:tcPr/>
                </a:tc>
                <a:tc>
                  <a:txBody>
                    <a:bodyPr/>
                    <a:lstStyle/>
                    <a:p>
                      <a:r>
                        <a:rPr lang="en-GB" dirty="0"/>
                        <a:t>Behavioural</a:t>
                      </a:r>
                      <a:r>
                        <a:rPr lang="en-GB" baseline="0" dirty="0"/>
                        <a:t> Development</a:t>
                      </a:r>
                      <a:endParaRPr lang="en-GB" dirty="0"/>
                    </a:p>
                  </a:txBody>
                  <a:tcPr/>
                </a:tc>
                <a:extLst>
                  <a:ext uri="{0D108BD9-81ED-4DB2-BD59-A6C34878D82A}">
                    <a16:rowId xmlns:a16="http://schemas.microsoft.com/office/drawing/2014/main" xmlns="" val="10000"/>
                  </a:ext>
                </a:extLst>
              </a:tr>
              <a:tr h="370840">
                <a:tc>
                  <a:txBody>
                    <a:bodyPr/>
                    <a:lstStyle/>
                    <a:p>
                      <a:endParaRPr lang="en-GB" sz="1800" b="0" i="0" u="none" strike="noStrike" kern="1200" baseline="0" dirty="0">
                        <a:solidFill>
                          <a:schemeClr val="dk1"/>
                        </a:solidFill>
                        <a:latin typeface="+mn-lt"/>
                        <a:ea typeface="+mn-ea"/>
                        <a:cs typeface="+mn-cs"/>
                      </a:endParaRPr>
                    </a:p>
                    <a:p>
                      <a:r>
                        <a:rPr lang="en-GB" sz="1800" b="1" i="0" u="none" strike="noStrike" kern="1200" baseline="0" dirty="0">
                          <a:solidFill>
                            <a:schemeClr val="dk1"/>
                          </a:solidFill>
                          <a:latin typeface="+mn-lt"/>
                          <a:ea typeface="+mn-ea"/>
                          <a:cs typeface="+mn-cs"/>
                        </a:rPr>
                        <a:t>Infancy </a:t>
                      </a:r>
                      <a:r>
                        <a:rPr lang="en-GB" sz="1800" b="0" i="0" u="none" strike="noStrike" kern="1200" baseline="0" dirty="0">
                          <a:solidFill>
                            <a:schemeClr val="dk1"/>
                          </a:solidFill>
                          <a:latin typeface="+mn-lt"/>
                          <a:ea typeface="+mn-ea"/>
                          <a:cs typeface="+mn-cs"/>
                        </a:rPr>
                        <a:t>	</a:t>
                      </a:r>
                    </a:p>
                    <a:p>
                      <a:endParaRPr lang="en-GB" dirty="0"/>
                    </a:p>
                  </a:txBody>
                  <a:tcPr>
                    <a:solidFill>
                      <a:schemeClr val="accent5">
                        <a:lumMod val="60000"/>
                        <a:lumOff val="40000"/>
                      </a:schemeClr>
                    </a:solidFill>
                  </a:tcPr>
                </a:tc>
                <a:tc>
                  <a:txBody>
                    <a:bodyPr/>
                    <a:lstStyle/>
                    <a:p>
                      <a:r>
                        <a:rPr lang="en-GB" sz="1800" b="0" i="0" u="none" strike="noStrike" kern="1200" baseline="0" dirty="0">
                          <a:solidFill>
                            <a:schemeClr val="dk1"/>
                          </a:solidFill>
                          <a:latin typeface="+mn-lt"/>
                          <a:ea typeface="+mn-ea"/>
                          <a:cs typeface="+mn-cs"/>
                        </a:rPr>
                        <a:t>Trust/attachment 	</a:t>
                      </a:r>
                    </a:p>
                    <a:p>
                      <a:endParaRPr lang="en-GB" dirty="0"/>
                    </a:p>
                  </a:txBody>
                  <a:tcPr>
                    <a:solidFill>
                      <a:schemeClr val="accent5">
                        <a:lumMod val="60000"/>
                        <a:lumOff val="40000"/>
                      </a:schemeClr>
                    </a:solidFill>
                  </a:tcPr>
                </a:tc>
                <a:tc>
                  <a:txBody>
                    <a:bodyPr/>
                    <a:lstStyle/>
                    <a:p>
                      <a:r>
                        <a:rPr lang="en-GB" dirty="0"/>
                        <a:t>Alertness/curiosity</a:t>
                      </a:r>
                    </a:p>
                  </a:txBody>
                  <a:tcPr>
                    <a:solidFill>
                      <a:schemeClr val="accent5">
                        <a:lumMod val="60000"/>
                        <a:lumOff val="40000"/>
                      </a:schemeClr>
                    </a:solidFill>
                  </a:tcPr>
                </a:tc>
                <a:tc>
                  <a:txBody>
                    <a:bodyPr/>
                    <a:lstStyle/>
                    <a:p>
                      <a:r>
                        <a:rPr lang="en-GB" dirty="0"/>
                        <a:t>Impulse</a:t>
                      </a:r>
                      <a:r>
                        <a:rPr lang="en-GB" baseline="0" dirty="0"/>
                        <a:t> control</a:t>
                      </a:r>
                      <a:endParaRPr lang="en-GB" dirty="0"/>
                    </a:p>
                  </a:txBody>
                  <a:tcPr>
                    <a:solidFill>
                      <a:schemeClr val="accent5">
                        <a:lumMod val="60000"/>
                        <a:lumOff val="40000"/>
                      </a:schemeClr>
                    </a:solidFill>
                  </a:tcPr>
                </a:tc>
                <a:extLst>
                  <a:ext uri="{0D108BD9-81ED-4DB2-BD59-A6C34878D82A}">
                    <a16:rowId xmlns:a16="http://schemas.microsoft.com/office/drawing/2014/main" xmlns="" val="10001"/>
                  </a:ext>
                </a:extLst>
              </a:tr>
              <a:tr h="370840">
                <a:tc>
                  <a:txBody>
                    <a:bodyPr/>
                    <a:lstStyle/>
                    <a:p>
                      <a:endParaRPr lang="en-GB" sz="1800" b="0" i="0" u="none" strike="noStrike" kern="1200" baseline="0" dirty="0">
                        <a:solidFill>
                          <a:schemeClr val="dk1"/>
                        </a:solidFill>
                        <a:latin typeface="+mn-lt"/>
                        <a:ea typeface="+mn-ea"/>
                        <a:cs typeface="+mn-cs"/>
                      </a:endParaRPr>
                    </a:p>
                    <a:p>
                      <a:r>
                        <a:rPr lang="en-GB" sz="1800" b="1" i="0" u="none" strike="noStrike" kern="1200" baseline="0" dirty="0">
                          <a:solidFill>
                            <a:schemeClr val="dk1"/>
                          </a:solidFill>
                          <a:latin typeface="+mn-lt"/>
                          <a:ea typeface="+mn-ea"/>
                          <a:cs typeface="+mn-cs"/>
                        </a:rPr>
                        <a:t>Toddlerhood </a:t>
                      </a:r>
                      <a:r>
                        <a:rPr lang="en-GB" sz="1800" b="0" i="0" u="none" strike="noStrike" kern="1200" baseline="0" dirty="0">
                          <a:solidFill>
                            <a:schemeClr val="dk1"/>
                          </a:solidFill>
                          <a:latin typeface="+mn-lt"/>
                          <a:ea typeface="+mn-ea"/>
                          <a:cs typeface="+mn-cs"/>
                        </a:rPr>
                        <a:t>	</a:t>
                      </a:r>
                    </a:p>
                    <a:p>
                      <a:endParaRPr lang="en-GB" dirty="0"/>
                    </a:p>
                  </a:txBody>
                  <a:tcPr/>
                </a:tc>
                <a:tc>
                  <a:txBody>
                    <a:bodyPr/>
                    <a:lstStyle/>
                    <a:p>
                      <a:r>
                        <a:rPr lang="en-GB" sz="1800" b="0" i="0" u="none" strike="noStrike" kern="1200" baseline="0" dirty="0">
                          <a:solidFill>
                            <a:schemeClr val="dk1"/>
                          </a:solidFill>
                          <a:latin typeface="+mn-lt"/>
                          <a:ea typeface="+mn-ea"/>
                          <a:cs typeface="+mn-cs"/>
                        </a:rPr>
                        <a:t>Empathy 	</a:t>
                      </a:r>
                    </a:p>
                    <a:p>
                      <a:endParaRPr lang="en-GB" dirty="0"/>
                    </a:p>
                  </a:txBody>
                  <a:tcPr/>
                </a:tc>
                <a:tc>
                  <a:txBody>
                    <a:bodyPr/>
                    <a:lstStyle/>
                    <a:p>
                      <a:r>
                        <a:rPr lang="en-GB" dirty="0"/>
                        <a:t>Communication/ mastery</a:t>
                      </a:r>
                      <a:r>
                        <a:rPr lang="en-GB" baseline="0" dirty="0"/>
                        <a:t> motivation</a:t>
                      </a:r>
                      <a:endParaRPr lang="en-GB" dirty="0"/>
                    </a:p>
                  </a:txBody>
                  <a:tcPr/>
                </a:tc>
                <a:tc>
                  <a:txBody>
                    <a:bodyPr/>
                    <a:lstStyle/>
                    <a:p>
                      <a:r>
                        <a:rPr lang="en-GB" dirty="0"/>
                        <a:t>Coping</a:t>
                      </a:r>
                    </a:p>
                  </a:txBody>
                  <a:tcPr/>
                </a:tc>
                <a:extLst>
                  <a:ext uri="{0D108BD9-81ED-4DB2-BD59-A6C34878D82A}">
                    <a16:rowId xmlns:a16="http://schemas.microsoft.com/office/drawing/2014/main" xmlns="" val="10002"/>
                  </a:ext>
                </a:extLst>
              </a:tr>
              <a:tr h="370840">
                <a:tc>
                  <a:txBody>
                    <a:bodyPr/>
                    <a:lstStyle/>
                    <a:p>
                      <a:endParaRPr lang="en-GB" sz="1800" b="0" i="0" u="none" strike="noStrike" kern="1200" baseline="0" dirty="0">
                        <a:solidFill>
                          <a:schemeClr val="dk1"/>
                        </a:solidFill>
                        <a:latin typeface="+mn-lt"/>
                        <a:ea typeface="+mn-ea"/>
                        <a:cs typeface="+mn-cs"/>
                      </a:endParaRPr>
                    </a:p>
                    <a:p>
                      <a:r>
                        <a:rPr lang="en-GB" sz="1800" b="1" i="0" u="none" strike="noStrike" kern="1200" baseline="0" dirty="0">
                          <a:solidFill>
                            <a:schemeClr val="dk1"/>
                          </a:solidFill>
                          <a:latin typeface="+mn-lt"/>
                          <a:ea typeface="+mn-ea"/>
                          <a:cs typeface="+mn-cs"/>
                        </a:rPr>
                        <a:t>Childhood </a:t>
                      </a:r>
                      <a:r>
                        <a:rPr lang="en-GB" sz="1800" b="0" i="0" u="none" strike="noStrike" kern="1200" baseline="0" dirty="0">
                          <a:solidFill>
                            <a:schemeClr val="dk1"/>
                          </a:solidFill>
                          <a:latin typeface="+mn-lt"/>
                          <a:ea typeface="+mn-ea"/>
                          <a:cs typeface="+mn-cs"/>
                        </a:rPr>
                        <a:t>	</a:t>
                      </a:r>
                    </a:p>
                    <a:p>
                      <a:endParaRPr lang="en-GB" dirty="0"/>
                    </a:p>
                  </a:txBody>
                  <a:tcPr>
                    <a:solidFill>
                      <a:schemeClr val="accent1">
                        <a:lumMod val="20000"/>
                        <a:lumOff val="80000"/>
                      </a:schemeClr>
                    </a:solidFill>
                  </a:tcPr>
                </a:tc>
                <a:tc>
                  <a:txBody>
                    <a:bodyPr/>
                    <a:lstStyle/>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Social Relationships 	</a:t>
                      </a:r>
                    </a:p>
                  </a:txBody>
                  <a:tcPr>
                    <a:solidFill>
                      <a:schemeClr val="accent1">
                        <a:lumMod val="20000"/>
                        <a:lumOff val="80000"/>
                      </a:schemeClr>
                    </a:solidFill>
                  </a:tcPr>
                </a:tc>
                <a:tc>
                  <a:txBody>
                    <a:bodyPr/>
                    <a:lstStyle/>
                    <a:p>
                      <a:r>
                        <a:rPr lang="en-GB" dirty="0"/>
                        <a:t>Reasoning/ problem</a:t>
                      </a:r>
                      <a:r>
                        <a:rPr lang="en-GB" baseline="0" dirty="0"/>
                        <a:t> solving </a:t>
                      </a:r>
                      <a:endParaRPr lang="en-GB" dirty="0"/>
                    </a:p>
                  </a:txBody>
                  <a:tcPr>
                    <a:solidFill>
                      <a:schemeClr val="accent1">
                        <a:lumMod val="20000"/>
                        <a:lumOff val="80000"/>
                      </a:schemeClr>
                    </a:solidFill>
                  </a:tcPr>
                </a:tc>
                <a:tc>
                  <a:txBody>
                    <a:bodyPr/>
                    <a:lstStyle/>
                    <a:p>
                      <a:r>
                        <a:rPr lang="en-GB" dirty="0"/>
                        <a:t>Goal-directed</a:t>
                      </a:r>
                      <a:r>
                        <a:rPr lang="en-GB" baseline="0" dirty="0"/>
                        <a:t> behaviour</a:t>
                      </a:r>
                      <a:endParaRPr lang="en-GB" dirty="0"/>
                    </a:p>
                  </a:txBody>
                  <a:tcP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endParaRPr lang="en-GB" sz="1800" b="0" i="0" u="none" strike="noStrike" kern="1200" baseline="0" dirty="0">
                        <a:solidFill>
                          <a:schemeClr val="dk1"/>
                        </a:solidFill>
                        <a:latin typeface="+mn-lt"/>
                        <a:ea typeface="+mn-ea"/>
                        <a:cs typeface="+mn-cs"/>
                      </a:endParaRPr>
                    </a:p>
                    <a:p>
                      <a:r>
                        <a:rPr lang="en-GB" sz="1800" b="1" i="0" u="none" strike="noStrike" kern="1200" baseline="0" dirty="0">
                          <a:solidFill>
                            <a:schemeClr val="dk1"/>
                          </a:solidFill>
                          <a:latin typeface="+mn-lt"/>
                          <a:ea typeface="+mn-ea"/>
                          <a:cs typeface="+mn-cs"/>
                        </a:rPr>
                        <a:t>Adolescence </a:t>
                      </a:r>
                      <a:r>
                        <a:rPr lang="en-GB" sz="1800" b="0" i="0" u="none" strike="noStrike" kern="1200" baseline="0" dirty="0">
                          <a:solidFill>
                            <a:schemeClr val="dk1"/>
                          </a:solidFill>
                          <a:latin typeface="+mn-lt"/>
                          <a:ea typeface="+mn-ea"/>
                          <a:cs typeface="+mn-cs"/>
                        </a:rPr>
                        <a:t>	</a:t>
                      </a:r>
                    </a:p>
                    <a:p>
                      <a:endParaRPr lang="en-GB" dirty="0"/>
                    </a:p>
                  </a:txBody>
                  <a:tcPr/>
                </a:tc>
                <a:tc>
                  <a:txBody>
                    <a:bodyPr/>
                    <a:lstStyle/>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Supportive social network 	</a:t>
                      </a:r>
                    </a:p>
                    <a:p>
                      <a:endParaRPr lang="en-GB" dirty="0"/>
                    </a:p>
                  </a:txBody>
                  <a:tcPr/>
                </a:tc>
                <a:tc>
                  <a:txBody>
                    <a:bodyPr/>
                    <a:lstStyle/>
                    <a:p>
                      <a:r>
                        <a:rPr lang="en-GB" dirty="0"/>
                        <a:t>Learning ability/achievement</a:t>
                      </a:r>
                    </a:p>
                  </a:txBody>
                  <a:tcPr/>
                </a:tc>
                <a:tc>
                  <a:txBody>
                    <a:bodyPr/>
                    <a:lstStyle/>
                    <a:p>
                      <a:r>
                        <a:rPr lang="en-GB" dirty="0"/>
                        <a:t>Social</a:t>
                      </a:r>
                      <a:r>
                        <a:rPr lang="en-GB" baseline="0" dirty="0"/>
                        <a:t> Responsibility</a:t>
                      </a:r>
                      <a:endParaRPr lang="en-GB" dirty="0"/>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323528" y="6381328"/>
            <a:ext cx="8424936" cy="338554"/>
          </a:xfrm>
          <a:prstGeom prst="rect">
            <a:avLst/>
          </a:prstGeom>
          <a:noFill/>
        </p:spPr>
        <p:txBody>
          <a:bodyPr wrap="square" rtlCol="0">
            <a:spAutoFit/>
          </a:bodyPr>
          <a:lstStyle/>
          <a:p>
            <a:pPr algn="r"/>
            <a:r>
              <a:rPr lang="en-GB" sz="1600" b="1" dirty="0"/>
              <a:t>Ref: Jane Barlow (Professor of Public Health in the Early Years) </a:t>
            </a:r>
            <a:r>
              <a:rPr lang="en-GB" sz="1600" b="1" dirty="0" err="1"/>
              <a:t>Uni</a:t>
            </a:r>
            <a:r>
              <a:rPr lang="en-GB" sz="1600" b="1" dirty="0"/>
              <a:t> of Warwick </a:t>
            </a:r>
            <a:endParaRPr lang="en-GB" sz="1600" dirty="0"/>
          </a:p>
        </p:txBody>
      </p:sp>
      <p:sp>
        <p:nvSpPr>
          <p:cNvPr id="6" name="TextBox 5"/>
          <p:cNvSpPr txBox="1"/>
          <p:nvPr/>
        </p:nvSpPr>
        <p:spPr>
          <a:xfrm>
            <a:off x="3707904" y="2884294"/>
            <a:ext cx="3960440" cy="369332"/>
          </a:xfrm>
          <a:prstGeom prst="rect">
            <a:avLst/>
          </a:prstGeom>
          <a:solidFill>
            <a:schemeClr val="accent5"/>
          </a:solidFill>
        </p:spPr>
        <p:txBody>
          <a:bodyPr wrap="square" rtlCol="0">
            <a:spAutoFit/>
          </a:bodyPr>
          <a:lstStyle/>
          <a:p>
            <a:pPr algn="ctr"/>
            <a:r>
              <a:rPr lang="en-GB" dirty="0"/>
              <a:t>AFFECT REGULATION</a:t>
            </a:r>
          </a:p>
        </p:txBody>
      </p:sp>
    </p:spTree>
    <p:extLst>
      <p:ext uri="{BB962C8B-B14F-4D97-AF65-F5344CB8AC3E}">
        <p14:creationId xmlns:p14="http://schemas.microsoft.com/office/powerpoint/2010/main" val="732868175"/>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
        <a:ea typeface=""/>
        <a:cs typeface=""/>
      </a:majorFont>
      <a:minorFont>
        <a:latin typeface=""/>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14759</TotalTime>
  <Words>978</Words>
  <Application>Microsoft Office PowerPoint</Application>
  <PresentationFormat>On-screen Show (4:3)</PresentationFormat>
  <Paragraphs>254</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           NURTURING RESILIENCE </vt:lpstr>
      <vt:lpstr>WHAT IS THE LINK?</vt:lpstr>
      <vt:lpstr>WHAT IS THE LINK?</vt:lpstr>
      <vt:lpstr>WHAT IS THE LINK?</vt:lpstr>
      <vt:lpstr>PowerPoint Presentation</vt:lpstr>
      <vt:lpstr>WORKSHOP OUTLINE</vt:lpstr>
      <vt:lpstr>PowerPoint Presentation</vt:lpstr>
      <vt:lpstr>PowerPoint Presentation</vt:lpstr>
      <vt:lpstr>Learning how to engage with others</vt:lpstr>
      <vt:lpstr>PowerPoint Presentation</vt:lpstr>
      <vt:lpstr>Quality not quantity</vt:lpstr>
      <vt:lpstr>PowerPoint Presentation</vt:lpstr>
      <vt:lpstr>WHAT CAN IMPROVE THE QUALITY OF OUR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Builds on strengths to enhance relationships - Evidence-based, short-term intervention - Combines the positive feedback from a visual image with an attuned relationship with the professional  - Practitioner uses video clips of authentic situations to enhance communication within ANY relationships e.g. mother/baby, teacher/pupil, older person/carer, manager/supervisee </vt:lpstr>
      <vt:lpstr>VIG is recommended as an evidence-based intervention in…. </vt:lpstr>
      <vt:lpstr>VIG VIDEO LINKS </vt:lpstr>
      <vt:lpstr>PowerPoint Presentation</vt:lpstr>
      <vt:lpstr>DEFINITIONS OF RESILIENCE MATTER </vt:lpstr>
      <vt:lpstr>What do academics think resilience is?</vt:lpstr>
      <vt:lpstr>PowerPoint Presentation</vt:lpstr>
      <vt:lpstr>PowerPoint Presentation</vt:lpstr>
      <vt:lpstr>Hart et al’s  definition of resilience</vt:lpstr>
      <vt:lpstr>PowerPoint Presentation</vt:lpstr>
      <vt:lpstr>Boing Boing Resilience Frameworks</vt:lpstr>
      <vt:lpstr>PowerPoint Presentation</vt:lpstr>
      <vt:lpstr>RELATIONSHIPS RESOLUTION </vt:lpstr>
      <vt:lpstr>PowerPoint Presentation</vt:lpstr>
      <vt:lpstr>Thank you for being attentive!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Realistic Evaluation</dc:title>
  <dc:creator>Oonagh</dc:creator>
  <cp:lastModifiedBy>DAVIES, Oonagh</cp:lastModifiedBy>
  <cp:revision>132</cp:revision>
  <cp:lastPrinted>2016-04-19T08:37:16Z</cp:lastPrinted>
  <dcterms:created xsi:type="dcterms:W3CDTF">2011-11-07T09:29:20Z</dcterms:created>
  <dcterms:modified xsi:type="dcterms:W3CDTF">2019-04-30T09:45:40Z</dcterms:modified>
</cp:coreProperties>
</file>