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8"/>
  </p:notesMasterIdLst>
  <p:sldIdLst>
    <p:sldId id="261" r:id="rId4"/>
    <p:sldId id="260" r:id="rId5"/>
    <p:sldId id="259" r:id="rId6"/>
    <p:sldId id="258" r:id="rId7"/>
  </p:sldIdLst>
  <p:sldSz cx="9144000" cy="5143500" type="screen16x9"/>
  <p:notesSz cx="6858000" cy="9144000"/>
  <p:defaultText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B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432" y="13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196E8-B744-4DF1-A629-8513562EA4C7}" type="datetimeFigureOut">
              <a:rPr lang="en-GB" smtClean="0"/>
              <a:t>26/08/2020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5AACC8-EADB-4715-AF83-0943E11CD4AA}" type="slidenum">
              <a:rPr lang="en-GB" smtClean="0"/>
              <a:t>‹#›</a:t>
            </a:fld>
            <a:endParaRPr lang="en-GB"/>
          </a:p>
        </p:txBody>
      </p:sp>
    </p:spTree>
    <p:extLst>
      <p:ext uri="{BB962C8B-B14F-4D97-AF65-F5344CB8AC3E}">
        <p14:creationId xmlns:p14="http://schemas.microsoft.com/office/powerpoint/2010/main" val="3187558320"/>
      </p:ext>
    </p:extLst>
  </p:cSld>
  <p:clrMap bg1="lt1" tx1="dk1" bg2="lt2" tx2="dk2" accent1="accent1" accent2="accent2" accent3="accent3" accent4="accent4" accent5="accent5" accent6="accent6" hlink="hlink" folHlink="folHlink"/>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6CC0A-846D-404D-90A4-6C1309B2B1F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40769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6CC0A-846D-404D-90A4-6C1309B2B1FC}"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805395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66"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29" indent="0" algn="ctr">
              <a:buNone/>
              <a:defRPr>
                <a:solidFill>
                  <a:schemeClr val="tx1">
                    <a:tint val="75000"/>
                  </a:schemeClr>
                </a:solidFill>
              </a:defRPr>
            </a:lvl6pPr>
            <a:lvl7pPr marL="2742995"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0DEB692-1CEB-4B18-8BDB-F3667AE25702}" type="datetimeFigureOut">
              <a:rPr lang="en-GB" smtClean="0"/>
              <a:t>26/08/2020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89D0E-5E93-4ED8-AD94-A6061B53F157}" type="slidenum">
              <a:rPr lang="en-GB" smtClean="0"/>
              <a:t>‹#›</a:t>
            </a:fld>
            <a:endParaRPr lang="en-GB"/>
          </a:p>
        </p:txBody>
      </p:sp>
    </p:spTree>
    <p:extLst>
      <p:ext uri="{BB962C8B-B14F-4D97-AF65-F5344CB8AC3E}">
        <p14:creationId xmlns:p14="http://schemas.microsoft.com/office/powerpoint/2010/main" val="1910194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DEB692-1CEB-4B18-8BDB-F3667AE25702}" type="datetimeFigureOut">
              <a:rPr lang="en-GB" smtClean="0"/>
              <a:t>26/08/2020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89D0E-5E93-4ED8-AD94-A6061B53F157}" type="slidenum">
              <a:rPr lang="en-GB" smtClean="0"/>
              <a:t>‹#›</a:t>
            </a:fld>
            <a:endParaRPr lang="en-GB"/>
          </a:p>
        </p:txBody>
      </p:sp>
    </p:spTree>
    <p:extLst>
      <p:ext uri="{BB962C8B-B14F-4D97-AF65-F5344CB8AC3E}">
        <p14:creationId xmlns:p14="http://schemas.microsoft.com/office/powerpoint/2010/main" val="1401490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DEB692-1CEB-4B18-8BDB-F3667AE25702}" type="datetimeFigureOut">
              <a:rPr lang="en-GB" smtClean="0"/>
              <a:t>26/08/2020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89D0E-5E93-4ED8-AD94-A6061B53F157}" type="slidenum">
              <a:rPr lang="en-GB" smtClean="0"/>
              <a:t>‹#›</a:t>
            </a:fld>
            <a:endParaRPr lang="en-GB"/>
          </a:p>
        </p:txBody>
      </p:sp>
    </p:spTree>
    <p:extLst>
      <p:ext uri="{BB962C8B-B14F-4D97-AF65-F5344CB8AC3E}">
        <p14:creationId xmlns:p14="http://schemas.microsoft.com/office/powerpoint/2010/main" val="2891789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12FC0C-5126-2348-BF6C-4CE23771727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B4DB3661-0853-4844-8034-FE96BF995896}"/>
              </a:ext>
            </a:extLst>
          </p:cNvPr>
          <p:cNvSpPr>
            <a:spLocks noGrp="1"/>
          </p:cNvSpPr>
          <p:nvPr>
            <p:ph type="subTitle" idx="1"/>
          </p:nvPr>
        </p:nvSpPr>
        <p:spPr>
          <a:xfrm>
            <a:off x="1143000" y="2701528"/>
            <a:ext cx="6858000" cy="1241822"/>
          </a:xfrm>
        </p:spPr>
        <p:txBody>
          <a:bodyPr/>
          <a:lstStyle>
            <a:lvl1pPr marL="0" indent="0" algn="ctr">
              <a:buNone/>
              <a:defRPr sz="1800"/>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45E8C3F3-9534-5F45-AC60-520B35891775}"/>
              </a:ext>
            </a:extLst>
          </p:cNvPr>
          <p:cNvSpPr>
            <a:spLocks noGrp="1"/>
          </p:cNvSpPr>
          <p:nvPr>
            <p:ph type="dt" sz="half" idx="10"/>
          </p:nvPr>
        </p:nvSpPr>
        <p:spPr/>
        <p:txBody>
          <a:bodyPr/>
          <a:lstStyle/>
          <a:p>
            <a:fld id="{C470AF8B-FB73-FC41-A869-C70912C616DC}" type="datetimeFigureOut">
              <a:rPr lang="en-US" smtClean="0">
                <a:solidFill>
                  <a:prstClr val="black">
                    <a:tint val="75000"/>
                  </a:prstClr>
                </a:solidFill>
              </a:rPr>
              <a:pPr/>
              <a:t>8/26/2020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BE7659-1259-A94A-BDD7-9B9D0A6553A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C34E81DD-277E-8E42-8FC6-D7A3575BCE71}"/>
              </a:ext>
            </a:extLst>
          </p:cNvPr>
          <p:cNvSpPr>
            <a:spLocks noGrp="1"/>
          </p:cNvSpPr>
          <p:nvPr>
            <p:ph type="sldNum" sz="quarter" idx="12"/>
          </p:nvPr>
        </p:nvSpPr>
        <p:spPr/>
        <p:txBody>
          <a:bodyPr/>
          <a:lstStyle/>
          <a:p>
            <a:fld id="{8B42C2EF-7665-364A-9DA4-912D9C0D76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493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2493B6-BFA5-4E4B-8F41-0D58AFB28B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908BE6F-0E22-AA46-901E-45B42BA2EE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556D4B6-FB3C-0C48-8413-24385FAAA7DA}"/>
              </a:ext>
            </a:extLst>
          </p:cNvPr>
          <p:cNvSpPr>
            <a:spLocks noGrp="1"/>
          </p:cNvSpPr>
          <p:nvPr>
            <p:ph type="dt" sz="half" idx="10"/>
          </p:nvPr>
        </p:nvSpPr>
        <p:spPr/>
        <p:txBody>
          <a:bodyPr/>
          <a:lstStyle/>
          <a:p>
            <a:fld id="{C470AF8B-FB73-FC41-A869-C70912C616DC}" type="datetimeFigureOut">
              <a:rPr lang="en-US" smtClean="0">
                <a:solidFill>
                  <a:prstClr val="black">
                    <a:tint val="75000"/>
                  </a:prstClr>
                </a:solidFill>
              </a:rPr>
              <a:pPr/>
              <a:t>8/26/2020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D98C270-6AEB-F049-9285-820583E33B0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D502B69-DC2B-BD43-B87B-BFDD9A02C7FC}"/>
              </a:ext>
            </a:extLst>
          </p:cNvPr>
          <p:cNvSpPr>
            <a:spLocks noGrp="1"/>
          </p:cNvSpPr>
          <p:nvPr>
            <p:ph type="sldNum" sz="quarter" idx="12"/>
          </p:nvPr>
        </p:nvSpPr>
        <p:spPr/>
        <p:txBody>
          <a:bodyPr/>
          <a:lstStyle/>
          <a:p>
            <a:fld id="{8B42C2EF-7665-364A-9DA4-912D9C0D76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3262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5C6571-3693-754F-91C2-C2AD319E8882}"/>
              </a:ext>
            </a:extLst>
          </p:cNvPr>
          <p:cNvSpPr>
            <a:spLocks noGrp="1"/>
          </p:cNvSpPr>
          <p:nvPr>
            <p:ph type="title"/>
          </p:nvPr>
        </p:nvSpPr>
        <p:spPr>
          <a:xfrm>
            <a:off x="623888" y="1282306"/>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DF7B8C7B-5B1A-F448-92EB-E2C735DB5988}"/>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40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D69BAA1A-1B85-EA4D-B85B-DF9EB879112B}"/>
              </a:ext>
            </a:extLst>
          </p:cNvPr>
          <p:cNvSpPr>
            <a:spLocks noGrp="1"/>
          </p:cNvSpPr>
          <p:nvPr>
            <p:ph type="dt" sz="half" idx="10"/>
          </p:nvPr>
        </p:nvSpPr>
        <p:spPr/>
        <p:txBody>
          <a:bodyPr/>
          <a:lstStyle/>
          <a:p>
            <a:fld id="{C470AF8B-FB73-FC41-A869-C70912C616DC}" type="datetimeFigureOut">
              <a:rPr lang="en-US" smtClean="0">
                <a:solidFill>
                  <a:prstClr val="black">
                    <a:tint val="75000"/>
                  </a:prstClr>
                </a:solidFill>
              </a:rPr>
              <a:pPr/>
              <a:t>8/26/2020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2589682-2422-7342-B30B-2969FC11B39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6FBED96-750B-AD4C-93E0-DA0D244C9018}"/>
              </a:ext>
            </a:extLst>
          </p:cNvPr>
          <p:cNvSpPr>
            <a:spLocks noGrp="1"/>
          </p:cNvSpPr>
          <p:nvPr>
            <p:ph type="sldNum" sz="quarter" idx="12"/>
          </p:nvPr>
        </p:nvSpPr>
        <p:spPr/>
        <p:txBody>
          <a:bodyPr/>
          <a:lstStyle/>
          <a:p>
            <a:fld id="{8B42C2EF-7665-364A-9DA4-912D9C0D76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878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D789D3-8542-B64B-ADDF-396E7F836B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471C0E7-F232-3241-8BD0-B48C7ABD2853}"/>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DC5E696-A89E-3848-B7D8-5944BA61A7D2}"/>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7E32EB3-7DDE-8C48-B0E1-7C81F749D3F3}"/>
              </a:ext>
            </a:extLst>
          </p:cNvPr>
          <p:cNvSpPr>
            <a:spLocks noGrp="1"/>
          </p:cNvSpPr>
          <p:nvPr>
            <p:ph type="dt" sz="half" idx="10"/>
          </p:nvPr>
        </p:nvSpPr>
        <p:spPr/>
        <p:txBody>
          <a:bodyPr/>
          <a:lstStyle/>
          <a:p>
            <a:fld id="{C470AF8B-FB73-FC41-A869-C70912C616DC}" type="datetimeFigureOut">
              <a:rPr lang="en-US" smtClean="0">
                <a:solidFill>
                  <a:prstClr val="black">
                    <a:tint val="75000"/>
                  </a:prstClr>
                </a:solidFill>
              </a:rPr>
              <a:pPr/>
              <a:t>8/26/2020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6E34571E-072E-3D45-B647-262C4BDD801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05EB0E3C-DEED-6847-9D90-456E83D1677F}"/>
              </a:ext>
            </a:extLst>
          </p:cNvPr>
          <p:cNvSpPr>
            <a:spLocks noGrp="1"/>
          </p:cNvSpPr>
          <p:nvPr>
            <p:ph type="sldNum" sz="quarter" idx="12"/>
          </p:nvPr>
        </p:nvSpPr>
        <p:spPr/>
        <p:txBody>
          <a:bodyPr/>
          <a:lstStyle/>
          <a:p>
            <a:fld id="{8B42C2EF-7665-364A-9DA4-912D9C0D76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171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D43B32-E153-9148-AD7F-F5E775EAB63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F55D3D2-A183-3745-B6CC-E01DFA0D2818}"/>
              </a:ext>
            </a:extLst>
          </p:cNvPr>
          <p:cNvSpPr>
            <a:spLocks noGrp="1"/>
          </p:cNvSpPr>
          <p:nvPr>
            <p:ph type="body" idx="1"/>
          </p:nvPr>
        </p:nvSpPr>
        <p:spPr>
          <a:xfrm>
            <a:off x="629842" y="1260872"/>
            <a:ext cx="3868340" cy="617934"/>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3694D59E-677C-E942-A7D1-210F81D891C8}"/>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F04C86AB-5491-014F-8C05-7C241FC6A4CB}"/>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64E4DD2B-DD15-6D4E-BC22-C9A9CEA22CC7}"/>
              </a:ext>
            </a:extLst>
          </p:cNvPr>
          <p:cNvSpPr>
            <a:spLocks noGrp="1"/>
          </p:cNvSpPr>
          <p:nvPr>
            <p:ph sz="quarter" idx="4"/>
          </p:nvPr>
        </p:nvSpPr>
        <p:spPr>
          <a:xfrm>
            <a:off x="4629152"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1D5E82D-A10D-B542-8162-662B74AEB7B8}"/>
              </a:ext>
            </a:extLst>
          </p:cNvPr>
          <p:cNvSpPr>
            <a:spLocks noGrp="1"/>
          </p:cNvSpPr>
          <p:nvPr>
            <p:ph type="dt" sz="half" idx="10"/>
          </p:nvPr>
        </p:nvSpPr>
        <p:spPr/>
        <p:txBody>
          <a:bodyPr/>
          <a:lstStyle/>
          <a:p>
            <a:fld id="{C470AF8B-FB73-FC41-A869-C70912C616DC}" type="datetimeFigureOut">
              <a:rPr lang="en-US" smtClean="0">
                <a:solidFill>
                  <a:prstClr val="black">
                    <a:tint val="75000"/>
                  </a:prstClr>
                </a:solidFill>
              </a:rPr>
              <a:pPr/>
              <a:t>8/26/2020</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2A67D285-23DA-A845-B5C6-554BAB4F8BFB}"/>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151DE32E-9C99-714F-9AEF-FB420DD73B11}"/>
              </a:ext>
            </a:extLst>
          </p:cNvPr>
          <p:cNvSpPr>
            <a:spLocks noGrp="1"/>
          </p:cNvSpPr>
          <p:nvPr>
            <p:ph type="sldNum" sz="quarter" idx="12"/>
          </p:nvPr>
        </p:nvSpPr>
        <p:spPr/>
        <p:txBody>
          <a:bodyPr/>
          <a:lstStyle/>
          <a:p>
            <a:fld id="{8B42C2EF-7665-364A-9DA4-912D9C0D76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341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E7007-B199-F34A-8173-6873CA1063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85A2B60F-61E0-B34E-85C7-74EC8DFE8631}"/>
              </a:ext>
            </a:extLst>
          </p:cNvPr>
          <p:cNvSpPr>
            <a:spLocks noGrp="1"/>
          </p:cNvSpPr>
          <p:nvPr>
            <p:ph type="dt" sz="half" idx="10"/>
          </p:nvPr>
        </p:nvSpPr>
        <p:spPr/>
        <p:txBody>
          <a:bodyPr/>
          <a:lstStyle/>
          <a:p>
            <a:fld id="{C470AF8B-FB73-FC41-A869-C70912C616DC}" type="datetimeFigureOut">
              <a:rPr lang="en-US" smtClean="0">
                <a:solidFill>
                  <a:prstClr val="black">
                    <a:tint val="75000"/>
                  </a:prstClr>
                </a:solidFill>
              </a:rPr>
              <a:pPr/>
              <a:t>8/26/2020</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CAD3E482-7B68-C644-BA0C-1314CEAF7866}"/>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83283278-FE05-ED41-B2F9-0E85196B01C1}"/>
              </a:ext>
            </a:extLst>
          </p:cNvPr>
          <p:cNvSpPr>
            <a:spLocks noGrp="1"/>
          </p:cNvSpPr>
          <p:nvPr>
            <p:ph type="sldNum" sz="quarter" idx="12"/>
          </p:nvPr>
        </p:nvSpPr>
        <p:spPr/>
        <p:txBody>
          <a:bodyPr/>
          <a:lstStyle/>
          <a:p>
            <a:fld id="{8B42C2EF-7665-364A-9DA4-912D9C0D76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198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2DA80BB-8389-0C42-86DC-2B1E59EB48B1}"/>
              </a:ext>
            </a:extLst>
          </p:cNvPr>
          <p:cNvSpPr>
            <a:spLocks noGrp="1"/>
          </p:cNvSpPr>
          <p:nvPr>
            <p:ph type="dt" sz="half" idx="10"/>
          </p:nvPr>
        </p:nvSpPr>
        <p:spPr/>
        <p:txBody>
          <a:bodyPr/>
          <a:lstStyle/>
          <a:p>
            <a:fld id="{C470AF8B-FB73-FC41-A869-C70912C616DC}" type="datetimeFigureOut">
              <a:rPr lang="en-US" smtClean="0">
                <a:solidFill>
                  <a:prstClr val="black">
                    <a:tint val="75000"/>
                  </a:prstClr>
                </a:solidFill>
              </a:rPr>
              <a:pPr/>
              <a:t>8/26/2020</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5C02AA80-A29C-D54A-AD9B-E6A724A980E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8FEC818C-6803-3F41-B5B0-C3E2C58630C2}"/>
              </a:ext>
            </a:extLst>
          </p:cNvPr>
          <p:cNvSpPr>
            <a:spLocks noGrp="1"/>
          </p:cNvSpPr>
          <p:nvPr>
            <p:ph type="sldNum" sz="quarter" idx="12"/>
          </p:nvPr>
        </p:nvSpPr>
        <p:spPr/>
        <p:txBody>
          <a:bodyPr/>
          <a:lstStyle/>
          <a:p>
            <a:fld id="{8B42C2EF-7665-364A-9DA4-912D9C0D76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9618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74A2BD-7EFD-6D48-94C5-45F53A72F39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B162D1A9-2B07-194F-833A-D1F2BCC2E0A6}"/>
              </a:ext>
            </a:extLst>
          </p:cNvPr>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1045C44-DA28-5C49-AD1E-5D27C6D1C652}"/>
              </a:ext>
            </a:extLst>
          </p:cNvPr>
          <p:cNvSpPr>
            <a:spLocks noGrp="1"/>
          </p:cNvSpPr>
          <p:nvPr>
            <p:ph type="body" sz="half" idx="2"/>
          </p:nvPr>
        </p:nvSpPr>
        <p:spPr>
          <a:xfrm>
            <a:off x="629841" y="1543052"/>
            <a:ext cx="2949178" cy="2858691"/>
          </a:xfrm>
        </p:spPr>
        <p:txBody>
          <a:bodyPr/>
          <a:lstStyle>
            <a:lvl1pPr marL="0" indent="0">
              <a:buNone/>
              <a:defRPr sz="1200"/>
            </a:lvl1pPr>
            <a:lvl2pPr marL="342884" indent="0">
              <a:buNone/>
              <a:defRPr sz="1100"/>
            </a:lvl2pPr>
            <a:lvl3pPr marL="685766" indent="0">
              <a:buNone/>
              <a:defRPr sz="900"/>
            </a:lvl3pPr>
            <a:lvl4pPr marL="1028649" indent="0">
              <a:buNone/>
              <a:defRPr sz="800"/>
            </a:lvl4pPr>
            <a:lvl5pPr marL="1371532" indent="0">
              <a:buNone/>
              <a:defRPr sz="800"/>
            </a:lvl5pPr>
            <a:lvl6pPr marL="1714415" indent="0">
              <a:buNone/>
              <a:defRPr sz="800"/>
            </a:lvl6pPr>
            <a:lvl7pPr marL="2057297" indent="0">
              <a:buNone/>
              <a:defRPr sz="800"/>
            </a:lvl7pPr>
            <a:lvl8pPr marL="2400180" indent="0">
              <a:buNone/>
              <a:defRPr sz="800"/>
            </a:lvl8pPr>
            <a:lvl9pPr marL="2743064" indent="0">
              <a:buNone/>
              <a:defRPr sz="800"/>
            </a:lvl9pPr>
          </a:lstStyle>
          <a:p>
            <a:pPr lvl="0"/>
            <a:r>
              <a:rPr lang="en-US"/>
              <a:t>Edit Master text styles</a:t>
            </a:r>
          </a:p>
        </p:txBody>
      </p:sp>
      <p:sp>
        <p:nvSpPr>
          <p:cNvPr id="5" name="Date Placeholder 4">
            <a:extLst>
              <a:ext uri="{FF2B5EF4-FFF2-40B4-BE49-F238E27FC236}">
                <a16:creationId xmlns="" xmlns:a16="http://schemas.microsoft.com/office/drawing/2014/main" id="{810B45C0-3B1D-9841-937A-29FD3928F294}"/>
              </a:ext>
            </a:extLst>
          </p:cNvPr>
          <p:cNvSpPr>
            <a:spLocks noGrp="1"/>
          </p:cNvSpPr>
          <p:nvPr>
            <p:ph type="dt" sz="half" idx="10"/>
          </p:nvPr>
        </p:nvSpPr>
        <p:spPr/>
        <p:txBody>
          <a:bodyPr/>
          <a:lstStyle/>
          <a:p>
            <a:fld id="{C470AF8B-FB73-FC41-A869-C70912C616DC}" type="datetimeFigureOut">
              <a:rPr lang="en-US" smtClean="0">
                <a:solidFill>
                  <a:prstClr val="black">
                    <a:tint val="75000"/>
                  </a:prstClr>
                </a:solidFill>
              </a:rPr>
              <a:pPr/>
              <a:t>8/26/2020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480D1AD-CE57-BC42-AA48-0ACF1A04743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4C1A6BE-BEF3-5648-9D48-777E6B59D465}"/>
              </a:ext>
            </a:extLst>
          </p:cNvPr>
          <p:cNvSpPr>
            <a:spLocks noGrp="1"/>
          </p:cNvSpPr>
          <p:nvPr>
            <p:ph type="sldNum" sz="quarter" idx="12"/>
          </p:nvPr>
        </p:nvSpPr>
        <p:spPr/>
        <p:txBody>
          <a:bodyPr/>
          <a:lstStyle/>
          <a:p>
            <a:fld id="{8B42C2EF-7665-364A-9DA4-912D9C0D76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10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DEB692-1CEB-4B18-8BDB-F3667AE25702}" type="datetimeFigureOut">
              <a:rPr lang="en-GB" smtClean="0"/>
              <a:t>26/08/2020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89D0E-5E93-4ED8-AD94-A6061B53F157}" type="slidenum">
              <a:rPr lang="en-GB" smtClean="0"/>
              <a:t>‹#›</a:t>
            </a:fld>
            <a:endParaRPr lang="en-GB"/>
          </a:p>
        </p:txBody>
      </p:sp>
    </p:spTree>
    <p:extLst>
      <p:ext uri="{BB962C8B-B14F-4D97-AF65-F5344CB8AC3E}">
        <p14:creationId xmlns:p14="http://schemas.microsoft.com/office/powerpoint/2010/main" val="3790783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1C637-A5FC-0245-BFDE-B07A201DADD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7DE86B41-20FF-3F43-9C19-181DDAA799B8}"/>
              </a:ext>
            </a:extLst>
          </p:cNvPr>
          <p:cNvSpPr>
            <a:spLocks noGrp="1"/>
          </p:cNvSpPr>
          <p:nvPr>
            <p:ph type="pic" idx="1"/>
          </p:nvPr>
        </p:nvSpPr>
        <p:spPr>
          <a:xfrm>
            <a:off x="3887391" y="740571"/>
            <a:ext cx="4629150" cy="3655219"/>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en-US"/>
          </a:p>
        </p:txBody>
      </p:sp>
      <p:sp>
        <p:nvSpPr>
          <p:cNvPr id="4" name="Text Placeholder 3">
            <a:extLst>
              <a:ext uri="{FF2B5EF4-FFF2-40B4-BE49-F238E27FC236}">
                <a16:creationId xmlns="" xmlns:a16="http://schemas.microsoft.com/office/drawing/2014/main" id="{DE6C3449-4877-9F49-B2CC-94C849BF6557}"/>
              </a:ext>
            </a:extLst>
          </p:cNvPr>
          <p:cNvSpPr>
            <a:spLocks noGrp="1"/>
          </p:cNvSpPr>
          <p:nvPr>
            <p:ph type="body" sz="half" idx="2"/>
          </p:nvPr>
        </p:nvSpPr>
        <p:spPr>
          <a:xfrm>
            <a:off x="629841" y="1543052"/>
            <a:ext cx="2949178" cy="2858691"/>
          </a:xfrm>
        </p:spPr>
        <p:txBody>
          <a:bodyPr/>
          <a:lstStyle>
            <a:lvl1pPr marL="0" indent="0">
              <a:buNone/>
              <a:defRPr sz="1200"/>
            </a:lvl1pPr>
            <a:lvl2pPr marL="342884" indent="0">
              <a:buNone/>
              <a:defRPr sz="1100"/>
            </a:lvl2pPr>
            <a:lvl3pPr marL="685766" indent="0">
              <a:buNone/>
              <a:defRPr sz="900"/>
            </a:lvl3pPr>
            <a:lvl4pPr marL="1028649" indent="0">
              <a:buNone/>
              <a:defRPr sz="800"/>
            </a:lvl4pPr>
            <a:lvl5pPr marL="1371532" indent="0">
              <a:buNone/>
              <a:defRPr sz="800"/>
            </a:lvl5pPr>
            <a:lvl6pPr marL="1714415" indent="0">
              <a:buNone/>
              <a:defRPr sz="800"/>
            </a:lvl6pPr>
            <a:lvl7pPr marL="2057297" indent="0">
              <a:buNone/>
              <a:defRPr sz="800"/>
            </a:lvl7pPr>
            <a:lvl8pPr marL="2400180" indent="0">
              <a:buNone/>
              <a:defRPr sz="800"/>
            </a:lvl8pPr>
            <a:lvl9pPr marL="2743064" indent="0">
              <a:buNone/>
              <a:defRPr sz="800"/>
            </a:lvl9pPr>
          </a:lstStyle>
          <a:p>
            <a:pPr lvl="0"/>
            <a:r>
              <a:rPr lang="en-US"/>
              <a:t>Edit Master text styles</a:t>
            </a:r>
          </a:p>
        </p:txBody>
      </p:sp>
      <p:sp>
        <p:nvSpPr>
          <p:cNvPr id="5" name="Date Placeholder 4">
            <a:extLst>
              <a:ext uri="{FF2B5EF4-FFF2-40B4-BE49-F238E27FC236}">
                <a16:creationId xmlns="" xmlns:a16="http://schemas.microsoft.com/office/drawing/2014/main" id="{2EFC92C8-A47B-0C4F-8017-426A4BDFAE42}"/>
              </a:ext>
            </a:extLst>
          </p:cNvPr>
          <p:cNvSpPr>
            <a:spLocks noGrp="1"/>
          </p:cNvSpPr>
          <p:nvPr>
            <p:ph type="dt" sz="half" idx="10"/>
          </p:nvPr>
        </p:nvSpPr>
        <p:spPr/>
        <p:txBody>
          <a:bodyPr/>
          <a:lstStyle/>
          <a:p>
            <a:fld id="{C470AF8B-FB73-FC41-A869-C70912C616DC}" type="datetimeFigureOut">
              <a:rPr lang="en-US" smtClean="0">
                <a:solidFill>
                  <a:prstClr val="black">
                    <a:tint val="75000"/>
                  </a:prstClr>
                </a:solidFill>
              </a:rPr>
              <a:pPr/>
              <a:t>8/26/2020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FB919761-07F2-AD44-A7BB-124699F890F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427D8FC8-EF52-7A4B-B02D-11022329E80A}"/>
              </a:ext>
            </a:extLst>
          </p:cNvPr>
          <p:cNvSpPr>
            <a:spLocks noGrp="1"/>
          </p:cNvSpPr>
          <p:nvPr>
            <p:ph type="sldNum" sz="quarter" idx="12"/>
          </p:nvPr>
        </p:nvSpPr>
        <p:spPr/>
        <p:txBody>
          <a:bodyPr/>
          <a:lstStyle/>
          <a:p>
            <a:fld id="{8B42C2EF-7665-364A-9DA4-912D9C0D76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363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0BFA4A-4E74-5D48-8F69-97D38727F6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C5B8963-81F5-2C4F-8953-E714F60C579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8F23E0A-BCB6-D64A-A465-F8A2D0CA5268}"/>
              </a:ext>
            </a:extLst>
          </p:cNvPr>
          <p:cNvSpPr>
            <a:spLocks noGrp="1"/>
          </p:cNvSpPr>
          <p:nvPr>
            <p:ph type="dt" sz="half" idx="10"/>
          </p:nvPr>
        </p:nvSpPr>
        <p:spPr/>
        <p:txBody>
          <a:bodyPr/>
          <a:lstStyle/>
          <a:p>
            <a:fld id="{C470AF8B-FB73-FC41-A869-C70912C616DC}" type="datetimeFigureOut">
              <a:rPr lang="en-US" smtClean="0">
                <a:solidFill>
                  <a:prstClr val="black">
                    <a:tint val="75000"/>
                  </a:prstClr>
                </a:solidFill>
              </a:rPr>
              <a:pPr/>
              <a:t>8/26/2020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3565CC2-0ED2-4546-8D5B-DBD64996718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3A2B4F3-BD9A-C044-BAA6-0CEA39B7BA99}"/>
              </a:ext>
            </a:extLst>
          </p:cNvPr>
          <p:cNvSpPr>
            <a:spLocks noGrp="1"/>
          </p:cNvSpPr>
          <p:nvPr>
            <p:ph type="sldNum" sz="quarter" idx="12"/>
          </p:nvPr>
        </p:nvSpPr>
        <p:spPr/>
        <p:txBody>
          <a:bodyPr/>
          <a:lstStyle/>
          <a:p>
            <a:fld id="{8B42C2EF-7665-364A-9DA4-912D9C0D76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969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70D85BA-3EFF-E949-9D5C-892D329AE48E}"/>
              </a:ext>
            </a:extLst>
          </p:cNvPr>
          <p:cNvSpPr>
            <a:spLocks noGrp="1"/>
          </p:cNvSpPr>
          <p:nvPr>
            <p:ph type="title" orient="vert"/>
          </p:nvPr>
        </p:nvSpPr>
        <p:spPr>
          <a:xfrm>
            <a:off x="6543676" y="273846"/>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0752D00-2119-8141-B0E6-6FF498552365}"/>
              </a:ext>
            </a:extLst>
          </p:cNvPr>
          <p:cNvSpPr>
            <a:spLocks noGrp="1"/>
          </p:cNvSpPr>
          <p:nvPr>
            <p:ph type="body" orient="vert" idx="1"/>
          </p:nvPr>
        </p:nvSpPr>
        <p:spPr>
          <a:xfrm>
            <a:off x="628652" y="273846"/>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81F137F-86DA-844F-93B1-6CF989840CDB}"/>
              </a:ext>
            </a:extLst>
          </p:cNvPr>
          <p:cNvSpPr>
            <a:spLocks noGrp="1"/>
          </p:cNvSpPr>
          <p:nvPr>
            <p:ph type="dt" sz="half" idx="10"/>
          </p:nvPr>
        </p:nvSpPr>
        <p:spPr/>
        <p:txBody>
          <a:bodyPr/>
          <a:lstStyle/>
          <a:p>
            <a:fld id="{C470AF8B-FB73-FC41-A869-C70912C616DC}" type="datetimeFigureOut">
              <a:rPr lang="en-US" smtClean="0">
                <a:solidFill>
                  <a:prstClr val="black">
                    <a:tint val="75000"/>
                  </a:prstClr>
                </a:solidFill>
              </a:rPr>
              <a:pPr/>
              <a:t>8/26/2020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1473E4B-8E9C-FE48-8D50-1911EA13595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6F3C68F-4F33-B742-9FB9-CD97A85B8DF9}"/>
              </a:ext>
            </a:extLst>
          </p:cNvPr>
          <p:cNvSpPr>
            <a:spLocks noGrp="1"/>
          </p:cNvSpPr>
          <p:nvPr>
            <p:ph type="sldNum" sz="quarter" idx="12"/>
          </p:nvPr>
        </p:nvSpPr>
        <p:spPr/>
        <p:txBody>
          <a:bodyPr/>
          <a:lstStyle/>
          <a:p>
            <a:fld id="{8B42C2EF-7665-364A-9DA4-912D9C0D76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6975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12FC0C-5126-2348-BF6C-4CE23771727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B4DB3661-0853-4844-8034-FE96BF99589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45E8C3F3-9534-5F45-AC60-520B35891775}"/>
              </a:ext>
            </a:extLst>
          </p:cNvPr>
          <p:cNvSpPr>
            <a:spLocks noGrp="1"/>
          </p:cNvSpPr>
          <p:nvPr>
            <p:ph type="dt" sz="half" idx="10"/>
          </p:nvPr>
        </p:nvSpPr>
        <p:spPr/>
        <p:txBody>
          <a:bodyPr/>
          <a:lstStyle/>
          <a:p>
            <a:fld id="{C470AF8B-FB73-FC41-A869-C70912C616DC}" type="datetimeFigureOut">
              <a:rPr lang="en-US" smtClean="0">
                <a:solidFill>
                  <a:prstClr val="black">
                    <a:tint val="75000"/>
                  </a:prstClr>
                </a:solidFill>
              </a:rPr>
              <a:pPr/>
              <a:t>8/26/2020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BE7659-1259-A94A-BDD7-9B9D0A6553A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34E81DD-277E-8E42-8FC6-D7A3575BCE71}"/>
              </a:ext>
            </a:extLst>
          </p:cNvPr>
          <p:cNvSpPr>
            <a:spLocks noGrp="1"/>
          </p:cNvSpPr>
          <p:nvPr>
            <p:ph type="sldNum" sz="quarter" idx="12"/>
          </p:nvPr>
        </p:nvSpPr>
        <p:spPr/>
        <p:txBody>
          <a:bodyPr/>
          <a:lstStyle/>
          <a:p>
            <a:fld id="{8B42C2EF-7665-364A-9DA4-912D9C0D76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987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2493B6-BFA5-4E4B-8F41-0D58AFB28B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908BE6F-0E22-AA46-901E-45B42BA2EE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556D4B6-FB3C-0C48-8413-24385FAAA7DA}"/>
              </a:ext>
            </a:extLst>
          </p:cNvPr>
          <p:cNvSpPr>
            <a:spLocks noGrp="1"/>
          </p:cNvSpPr>
          <p:nvPr>
            <p:ph type="dt" sz="half" idx="10"/>
          </p:nvPr>
        </p:nvSpPr>
        <p:spPr/>
        <p:txBody>
          <a:bodyPr/>
          <a:lstStyle/>
          <a:p>
            <a:fld id="{C470AF8B-FB73-FC41-A869-C70912C616DC}" type="datetimeFigureOut">
              <a:rPr lang="en-US" smtClean="0">
                <a:solidFill>
                  <a:prstClr val="black">
                    <a:tint val="75000"/>
                  </a:prstClr>
                </a:solidFill>
              </a:rPr>
              <a:pPr/>
              <a:t>8/26/2020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D98C270-6AEB-F049-9285-820583E33B0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D502B69-DC2B-BD43-B87B-BFDD9A02C7FC}"/>
              </a:ext>
            </a:extLst>
          </p:cNvPr>
          <p:cNvSpPr>
            <a:spLocks noGrp="1"/>
          </p:cNvSpPr>
          <p:nvPr>
            <p:ph type="sldNum" sz="quarter" idx="12"/>
          </p:nvPr>
        </p:nvSpPr>
        <p:spPr/>
        <p:txBody>
          <a:bodyPr/>
          <a:lstStyle/>
          <a:p>
            <a:fld id="{8B42C2EF-7665-364A-9DA4-912D9C0D76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047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C6571-3693-754F-91C2-C2AD319E888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DF7B8C7B-5B1A-F448-92EB-E2C735DB598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D69BAA1A-1B85-EA4D-B85B-DF9EB879112B}"/>
              </a:ext>
            </a:extLst>
          </p:cNvPr>
          <p:cNvSpPr>
            <a:spLocks noGrp="1"/>
          </p:cNvSpPr>
          <p:nvPr>
            <p:ph type="dt" sz="half" idx="10"/>
          </p:nvPr>
        </p:nvSpPr>
        <p:spPr/>
        <p:txBody>
          <a:bodyPr/>
          <a:lstStyle/>
          <a:p>
            <a:fld id="{C470AF8B-FB73-FC41-A869-C70912C616DC}" type="datetimeFigureOut">
              <a:rPr lang="en-US" smtClean="0">
                <a:solidFill>
                  <a:prstClr val="black">
                    <a:tint val="75000"/>
                  </a:prstClr>
                </a:solidFill>
              </a:rPr>
              <a:pPr/>
              <a:t>8/26/2020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2589682-2422-7342-B30B-2969FC11B39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6FBED96-750B-AD4C-93E0-DA0D244C9018}"/>
              </a:ext>
            </a:extLst>
          </p:cNvPr>
          <p:cNvSpPr>
            <a:spLocks noGrp="1"/>
          </p:cNvSpPr>
          <p:nvPr>
            <p:ph type="sldNum" sz="quarter" idx="12"/>
          </p:nvPr>
        </p:nvSpPr>
        <p:spPr/>
        <p:txBody>
          <a:bodyPr/>
          <a:lstStyle/>
          <a:p>
            <a:fld id="{8B42C2EF-7665-364A-9DA4-912D9C0D76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20703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D789D3-8542-B64B-ADDF-396E7F836B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471C0E7-F232-3241-8BD0-B48C7ABD2853}"/>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DC5E696-A89E-3848-B7D8-5944BA61A7D2}"/>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7E32EB3-7DDE-8C48-B0E1-7C81F749D3F3}"/>
              </a:ext>
            </a:extLst>
          </p:cNvPr>
          <p:cNvSpPr>
            <a:spLocks noGrp="1"/>
          </p:cNvSpPr>
          <p:nvPr>
            <p:ph type="dt" sz="half" idx="10"/>
          </p:nvPr>
        </p:nvSpPr>
        <p:spPr/>
        <p:txBody>
          <a:bodyPr/>
          <a:lstStyle/>
          <a:p>
            <a:fld id="{C470AF8B-FB73-FC41-A869-C70912C616DC}" type="datetimeFigureOut">
              <a:rPr lang="en-US" smtClean="0">
                <a:solidFill>
                  <a:prstClr val="black">
                    <a:tint val="75000"/>
                  </a:prstClr>
                </a:solidFill>
              </a:rPr>
              <a:pPr/>
              <a:t>8/26/2020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6E34571E-072E-3D45-B647-262C4BDD801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5EB0E3C-DEED-6847-9D90-456E83D1677F}"/>
              </a:ext>
            </a:extLst>
          </p:cNvPr>
          <p:cNvSpPr>
            <a:spLocks noGrp="1"/>
          </p:cNvSpPr>
          <p:nvPr>
            <p:ph type="sldNum" sz="quarter" idx="12"/>
          </p:nvPr>
        </p:nvSpPr>
        <p:spPr/>
        <p:txBody>
          <a:bodyPr/>
          <a:lstStyle/>
          <a:p>
            <a:fld id="{8B42C2EF-7665-364A-9DA4-912D9C0D76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8266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D43B32-E153-9148-AD7F-F5E775EAB63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F55D3D2-A183-3745-B6CC-E01DFA0D281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3694D59E-677C-E942-A7D1-210F81D891C8}"/>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04C86AB-5491-014F-8C05-7C241FC6A4C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64E4DD2B-DD15-6D4E-BC22-C9A9CEA22CC7}"/>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1D5E82D-A10D-B542-8162-662B74AEB7B8}"/>
              </a:ext>
            </a:extLst>
          </p:cNvPr>
          <p:cNvSpPr>
            <a:spLocks noGrp="1"/>
          </p:cNvSpPr>
          <p:nvPr>
            <p:ph type="dt" sz="half" idx="10"/>
          </p:nvPr>
        </p:nvSpPr>
        <p:spPr/>
        <p:txBody>
          <a:bodyPr/>
          <a:lstStyle/>
          <a:p>
            <a:fld id="{C470AF8B-FB73-FC41-A869-C70912C616DC}" type="datetimeFigureOut">
              <a:rPr lang="en-US" smtClean="0">
                <a:solidFill>
                  <a:prstClr val="black">
                    <a:tint val="75000"/>
                  </a:prstClr>
                </a:solidFill>
              </a:rPr>
              <a:pPr/>
              <a:t>8/26/2020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2A67D285-23DA-A845-B5C6-554BAB4F8BFB}"/>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151DE32E-9C99-714F-9AEF-FB420DD73B11}"/>
              </a:ext>
            </a:extLst>
          </p:cNvPr>
          <p:cNvSpPr>
            <a:spLocks noGrp="1"/>
          </p:cNvSpPr>
          <p:nvPr>
            <p:ph type="sldNum" sz="quarter" idx="12"/>
          </p:nvPr>
        </p:nvSpPr>
        <p:spPr/>
        <p:txBody>
          <a:bodyPr/>
          <a:lstStyle/>
          <a:p>
            <a:fld id="{8B42C2EF-7665-364A-9DA4-912D9C0D76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58604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E7007-B199-F34A-8173-6873CA1063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5A2B60F-61E0-B34E-85C7-74EC8DFE8631}"/>
              </a:ext>
            </a:extLst>
          </p:cNvPr>
          <p:cNvSpPr>
            <a:spLocks noGrp="1"/>
          </p:cNvSpPr>
          <p:nvPr>
            <p:ph type="dt" sz="half" idx="10"/>
          </p:nvPr>
        </p:nvSpPr>
        <p:spPr/>
        <p:txBody>
          <a:bodyPr/>
          <a:lstStyle/>
          <a:p>
            <a:fld id="{C470AF8B-FB73-FC41-A869-C70912C616DC}" type="datetimeFigureOut">
              <a:rPr lang="en-US" smtClean="0">
                <a:solidFill>
                  <a:prstClr val="black">
                    <a:tint val="75000"/>
                  </a:prstClr>
                </a:solidFill>
              </a:rPr>
              <a:pPr/>
              <a:t>8/26/2020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CAD3E482-7B68-C644-BA0C-1314CEAF7866}"/>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83283278-FE05-ED41-B2F9-0E85196B01C1}"/>
              </a:ext>
            </a:extLst>
          </p:cNvPr>
          <p:cNvSpPr>
            <a:spLocks noGrp="1"/>
          </p:cNvSpPr>
          <p:nvPr>
            <p:ph type="sldNum" sz="quarter" idx="12"/>
          </p:nvPr>
        </p:nvSpPr>
        <p:spPr/>
        <p:txBody>
          <a:bodyPr/>
          <a:lstStyle/>
          <a:p>
            <a:fld id="{8B42C2EF-7665-364A-9DA4-912D9C0D76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6794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2DA80BB-8389-0C42-86DC-2B1E59EB48B1}"/>
              </a:ext>
            </a:extLst>
          </p:cNvPr>
          <p:cNvSpPr>
            <a:spLocks noGrp="1"/>
          </p:cNvSpPr>
          <p:nvPr>
            <p:ph type="dt" sz="half" idx="10"/>
          </p:nvPr>
        </p:nvSpPr>
        <p:spPr/>
        <p:txBody>
          <a:bodyPr/>
          <a:lstStyle/>
          <a:p>
            <a:fld id="{C470AF8B-FB73-FC41-A869-C70912C616DC}" type="datetimeFigureOut">
              <a:rPr lang="en-US" smtClean="0">
                <a:solidFill>
                  <a:prstClr val="black">
                    <a:tint val="75000"/>
                  </a:prstClr>
                </a:solidFill>
              </a:rPr>
              <a:pPr/>
              <a:t>8/26/2020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5C02AA80-A29C-D54A-AD9B-E6A724A980E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8FEC818C-6803-3F41-B5B0-C3E2C58630C2}"/>
              </a:ext>
            </a:extLst>
          </p:cNvPr>
          <p:cNvSpPr>
            <a:spLocks noGrp="1"/>
          </p:cNvSpPr>
          <p:nvPr>
            <p:ph type="sldNum" sz="quarter" idx="12"/>
          </p:nvPr>
        </p:nvSpPr>
        <p:spPr/>
        <p:txBody>
          <a:bodyPr/>
          <a:lstStyle/>
          <a:p>
            <a:fld id="{8B42C2EF-7665-364A-9DA4-912D9C0D76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322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66" indent="0">
              <a:buNone/>
              <a:defRPr sz="1800">
                <a:solidFill>
                  <a:schemeClr val="tx1">
                    <a:tint val="75000"/>
                  </a:schemeClr>
                </a:solidFill>
              </a:defRPr>
            </a:lvl2pPr>
            <a:lvl3pPr marL="914333"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29" indent="0">
              <a:buNone/>
              <a:defRPr sz="1400">
                <a:solidFill>
                  <a:schemeClr val="tx1">
                    <a:tint val="75000"/>
                  </a:schemeClr>
                </a:solidFill>
              </a:defRPr>
            </a:lvl6pPr>
            <a:lvl7pPr marL="2742995" indent="0">
              <a:buNone/>
              <a:defRPr sz="1400">
                <a:solidFill>
                  <a:schemeClr val="tx1">
                    <a:tint val="75000"/>
                  </a:schemeClr>
                </a:solidFill>
              </a:defRPr>
            </a:lvl7pPr>
            <a:lvl8pPr marL="3200160" indent="0">
              <a:buNone/>
              <a:defRPr sz="1400">
                <a:solidFill>
                  <a:schemeClr val="tx1">
                    <a:tint val="75000"/>
                  </a:schemeClr>
                </a:solidFill>
              </a:defRPr>
            </a:lvl8pPr>
            <a:lvl9pPr marL="365732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DEB692-1CEB-4B18-8BDB-F3667AE25702}" type="datetimeFigureOut">
              <a:rPr lang="en-GB" smtClean="0"/>
              <a:t>26/08/2020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89D0E-5E93-4ED8-AD94-A6061B53F157}" type="slidenum">
              <a:rPr lang="en-GB" smtClean="0"/>
              <a:t>‹#›</a:t>
            </a:fld>
            <a:endParaRPr lang="en-GB"/>
          </a:p>
        </p:txBody>
      </p:sp>
    </p:spTree>
    <p:extLst>
      <p:ext uri="{BB962C8B-B14F-4D97-AF65-F5344CB8AC3E}">
        <p14:creationId xmlns:p14="http://schemas.microsoft.com/office/powerpoint/2010/main" val="24403046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74A2BD-7EFD-6D48-94C5-45F53A72F39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B162D1A9-2B07-194F-833A-D1F2BCC2E0A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1045C44-DA28-5C49-AD1E-5D27C6D1C65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xmlns="" id="{810B45C0-3B1D-9841-937A-29FD3928F294}"/>
              </a:ext>
            </a:extLst>
          </p:cNvPr>
          <p:cNvSpPr>
            <a:spLocks noGrp="1"/>
          </p:cNvSpPr>
          <p:nvPr>
            <p:ph type="dt" sz="half" idx="10"/>
          </p:nvPr>
        </p:nvSpPr>
        <p:spPr/>
        <p:txBody>
          <a:bodyPr/>
          <a:lstStyle/>
          <a:p>
            <a:fld id="{C470AF8B-FB73-FC41-A869-C70912C616DC}" type="datetimeFigureOut">
              <a:rPr lang="en-US" smtClean="0">
                <a:solidFill>
                  <a:prstClr val="black">
                    <a:tint val="75000"/>
                  </a:prstClr>
                </a:solidFill>
              </a:rPr>
              <a:pPr/>
              <a:t>8/26/2020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A480D1AD-CE57-BC42-AA48-0ACF1A04743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4C1A6BE-BEF3-5648-9D48-777E6B59D465}"/>
              </a:ext>
            </a:extLst>
          </p:cNvPr>
          <p:cNvSpPr>
            <a:spLocks noGrp="1"/>
          </p:cNvSpPr>
          <p:nvPr>
            <p:ph type="sldNum" sz="quarter" idx="12"/>
          </p:nvPr>
        </p:nvSpPr>
        <p:spPr/>
        <p:txBody>
          <a:bodyPr/>
          <a:lstStyle/>
          <a:p>
            <a:fld id="{8B42C2EF-7665-364A-9DA4-912D9C0D76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8065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1C637-A5FC-0245-BFDE-B07A201DADD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7DE86B41-20FF-3F43-9C19-181DDAA799B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E6C3449-4877-9F49-B2CC-94C849BF655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xmlns="" id="{2EFC92C8-A47B-0C4F-8017-426A4BDFAE42}"/>
              </a:ext>
            </a:extLst>
          </p:cNvPr>
          <p:cNvSpPr>
            <a:spLocks noGrp="1"/>
          </p:cNvSpPr>
          <p:nvPr>
            <p:ph type="dt" sz="half" idx="10"/>
          </p:nvPr>
        </p:nvSpPr>
        <p:spPr/>
        <p:txBody>
          <a:bodyPr/>
          <a:lstStyle/>
          <a:p>
            <a:fld id="{C470AF8B-FB73-FC41-A869-C70912C616DC}" type="datetimeFigureOut">
              <a:rPr lang="en-US" smtClean="0">
                <a:solidFill>
                  <a:prstClr val="black">
                    <a:tint val="75000"/>
                  </a:prstClr>
                </a:solidFill>
              </a:rPr>
              <a:pPr/>
              <a:t>8/26/2020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FB919761-07F2-AD44-A7BB-124699F890F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427D8FC8-EF52-7A4B-B02D-11022329E80A}"/>
              </a:ext>
            </a:extLst>
          </p:cNvPr>
          <p:cNvSpPr>
            <a:spLocks noGrp="1"/>
          </p:cNvSpPr>
          <p:nvPr>
            <p:ph type="sldNum" sz="quarter" idx="12"/>
          </p:nvPr>
        </p:nvSpPr>
        <p:spPr/>
        <p:txBody>
          <a:bodyPr/>
          <a:lstStyle/>
          <a:p>
            <a:fld id="{8B42C2EF-7665-364A-9DA4-912D9C0D76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547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0BFA4A-4E74-5D48-8F69-97D38727F6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C5B8963-81F5-2C4F-8953-E714F60C579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8F23E0A-BCB6-D64A-A465-F8A2D0CA5268}"/>
              </a:ext>
            </a:extLst>
          </p:cNvPr>
          <p:cNvSpPr>
            <a:spLocks noGrp="1"/>
          </p:cNvSpPr>
          <p:nvPr>
            <p:ph type="dt" sz="half" idx="10"/>
          </p:nvPr>
        </p:nvSpPr>
        <p:spPr/>
        <p:txBody>
          <a:bodyPr/>
          <a:lstStyle/>
          <a:p>
            <a:fld id="{C470AF8B-FB73-FC41-A869-C70912C616DC}" type="datetimeFigureOut">
              <a:rPr lang="en-US" smtClean="0">
                <a:solidFill>
                  <a:prstClr val="black">
                    <a:tint val="75000"/>
                  </a:prstClr>
                </a:solidFill>
              </a:rPr>
              <a:pPr/>
              <a:t>8/26/2020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3565CC2-0ED2-4546-8D5B-DBD64996718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3A2B4F3-BD9A-C044-BAA6-0CEA39B7BA99}"/>
              </a:ext>
            </a:extLst>
          </p:cNvPr>
          <p:cNvSpPr>
            <a:spLocks noGrp="1"/>
          </p:cNvSpPr>
          <p:nvPr>
            <p:ph type="sldNum" sz="quarter" idx="12"/>
          </p:nvPr>
        </p:nvSpPr>
        <p:spPr/>
        <p:txBody>
          <a:bodyPr/>
          <a:lstStyle/>
          <a:p>
            <a:fld id="{8B42C2EF-7665-364A-9DA4-912D9C0D76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137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70D85BA-3EFF-E949-9D5C-892D329AE48E}"/>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0752D00-2119-8141-B0E6-6FF498552365}"/>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81F137F-86DA-844F-93B1-6CF989840CDB}"/>
              </a:ext>
            </a:extLst>
          </p:cNvPr>
          <p:cNvSpPr>
            <a:spLocks noGrp="1"/>
          </p:cNvSpPr>
          <p:nvPr>
            <p:ph type="dt" sz="half" idx="10"/>
          </p:nvPr>
        </p:nvSpPr>
        <p:spPr/>
        <p:txBody>
          <a:bodyPr/>
          <a:lstStyle/>
          <a:p>
            <a:fld id="{C470AF8B-FB73-FC41-A869-C70912C616DC}" type="datetimeFigureOut">
              <a:rPr lang="en-US" smtClean="0">
                <a:solidFill>
                  <a:prstClr val="black">
                    <a:tint val="75000"/>
                  </a:prstClr>
                </a:solidFill>
              </a:rPr>
              <a:pPr/>
              <a:t>8/26/2020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1473E4B-8E9C-FE48-8D50-1911EA13595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6F3C68F-4F33-B742-9FB9-CD97A85B8DF9}"/>
              </a:ext>
            </a:extLst>
          </p:cNvPr>
          <p:cNvSpPr>
            <a:spLocks noGrp="1"/>
          </p:cNvSpPr>
          <p:nvPr>
            <p:ph type="sldNum" sz="quarter" idx="12"/>
          </p:nvPr>
        </p:nvSpPr>
        <p:spPr/>
        <p:txBody>
          <a:bodyPr/>
          <a:lstStyle/>
          <a:p>
            <a:fld id="{8B42C2EF-7665-364A-9DA4-912D9C0D76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222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0DEB692-1CEB-4B18-8BDB-F3667AE25702}" type="datetimeFigureOut">
              <a:rPr lang="en-GB" smtClean="0"/>
              <a:t>26/08/2020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F89D0E-5E93-4ED8-AD94-A6061B53F157}" type="slidenum">
              <a:rPr lang="en-GB" smtClean="0"/>
              <a:t>‹#›</a:t>
            </a:fld>
            <a:endParaRPr lang="en-GB"/>
          </a:p>
        </p:txBody>
      </p:sp>
    </p:spTree>
    <p:extLst>
      <p:ext uri="{BB962C8B-B14F-4D97-AF65-F5344CB8AC3E}">
        <p14:creationId xmlns:p14="http://schemas.microsoft.com/office/powerpoint/2010/main" val="2655920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0DEB692-1CEB-4B18-8BDB-F3667AE25702}" type="datetimeFigureOut">
              <a:rPr lang="en-GB" smtClean="0"/>
              <a:t>26/08/2020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F89D0E-5E93-4ED8-AD94-A6061B53F157}" type="slidenum">
              <a:rPr lang="en-GB" smtClean="0"/>
              <a:t>‹#›</a:t>
            </a:fld>
            <a:endParaRPr lang="en-GB"/>
          </a:p>
        </p:txBody>
      </p:sp>
    </p:spTree>
    <p:extLst>
      <p:ext uri="{BB962C8B-B14F-4D97-AF65-F5344CB8AC3E}">
        <p14:creationId xmlns:p14="http://schemas.microsoft.com/office/powerpoint/2010/main" val="340018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DEB692-1CEB-4B18-8BDB-F3667AE25702}" type="datetimeFigureOut">
              <a:rPr lang="en-GB" smtClean="0"/>
              <a:t>26/08/2020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F89D0E-5E93-4ED8-AD94-A6061B53F157}" type="slidenum">
              <a:rPr lang="en-GB" smtClean="0"/>
              <a:t>‹#›</a:t>
            </a:fld>
            <a:endParaRPr lang="en-GB"/>
          </a:p>
        </p:txBody>
      </p:sp>
    </p:spTree>
    <p:extLst>
      <p:ext uri="{BB962C8B-B14F-4D97-AF65-F5344CB8AC3E}">
        <p14:creationId xmlns:p14="http://schemas.microsoft.com/office/powerpoint/2010/main" val="318685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DEB692-1CEB-4B18-8BDB-F3667AE25702}" type="datetimeFigureOut">
              <a:rPr lang="en-GB" smtClean="0"/>
              <a:t>26/08/2020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F89D0E-5E93-4ED8-AD94-A6061B53F157}" type="slidenum">
              <a:rPr lang="en-GB" smtClean="0"/>
              <a:t>‹#›</a:t>
            </a:fld>
            <a:endParaRPr lang="en-GB"/>
          </a:p>
        </p:txBody>
      </p:sp>
    </p:spTree>
    <p:extLst>
      <p:ext uri="{BB962C8B-B14F-4D97-AF65-F5344CB8AC3E}">
        <p14:creationId xmlns:p14="http://schemas.microsoft.com/office/powerpoint/2010/main" val="115863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DEB692-1CEB-4B18-8BDB-F3667AE25702}" type="datetimeFigureOut">
              <a:rPr lang="en-GB" smtClean="0"/>
              <a:t>26/08/2020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F89D0E-5E93-4ED8-AD94-A6061B53F157}" type="slidenum">
              <a:rPr lang="en-GB" smtClean="0"/>
              <a:t>‹#›</a:t>
            </a:fld>
            <a:endParaRPr lang="en-GB"/>
          </a:p>
        </p:txBody>
      </p:sp>
    </p:spTree>
    <p:extLst>
      <p:ext uri="{BB962C8B-B14F-4D97-AF65-F5344CB8AC3E}">
        <p14:creationId xmlns:p14="http://schemas.microsoft.com/office/powerpoint/2010/main" val="1011823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endParaRPr lang="en-GB"/>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DEB692-1CEB-4B18-8BDB-F3667AE25702}" type="datetimeFigureOut">
              <a:rPr lang="en-GB" smtClean="0"/>
              <a:t>26/08/2020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F89D0E-5E93-4ED8-AD94-A6061B53F157}" type="slidenum">
              <a:rPr lang="en-GB" smtClean="0"/>
              <a:t>‹#›</a:t>
            </a:fld>
            <a:endParaRPr lang="en-GB"/>
          </a:p>
        </p:txBody>
      </p:sp>
    </p:spTree>
    <p:extLst>
      <p:ext uri="{BB962C8B-B14F-4D97-AF65-F5344CB8AC3E}">
        <p14:creationId xmlns:p14="http://schemas.microsoft.com/office/powerpoint/2010/main" val="1711262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EB1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4" tIns="45717" rIns="91434" bIns="45717"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34" tIns="45717" rIns="91434" bIns="457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34" tIns="45717" rIns="91434" bIns="45717" rtlCol="0" anchor="ctr"/>
          <a:lstStyle>
            <a:lvl1pPr algn="l">
              <a:defRPr sz="1200">
                <a:solidFill>
                  <a:schemeClr val="tx1">
                    <a:tint val="75000"/>
                  </a:schemeClr>
                </a:solidFill>
              </a:defRPr>
            </a:lvl1pPr>
          </a:lstStyle>
          <a:p>
            <a:fld id="{00DEB692-1CEB-4B18-8BDB-F3667AE25702}" type="datetimeFigureOut">
              <a:rPr lang="en-GB" smtClean="0"/>
              <a:t>26/08/2020</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4" tIns="45717" rIns="91434" bIns="45717"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4" tIns="45717" rIns="91434" bIns="45717" rtlCol="0" anchor="ctr"/>
          <a:lstStyle>
            <a:lvl1pPr algn="r">
              <a:defRPr sz="1200">
                <a:solidFill>
                  <a:schemeClr val="tx1">
                    <a:tint val="75000"/>
                  </a:schemeClr>
                </a:solidFill>
              </a:defRPr>
            </a:lvl1pPr>
          </a:lstStyle>
          <a:p>
            <a:fld id="{A4F89D0E-5E93-4ED8-AD94-A6061B53F157}" type="slidenum">
              <a:rPr lang="en-GB" smtClean="0"/>
              <a:t>‹#›</a:t>
            </a:fld>
            <a:endParaRPr lang="en-GB"/>
          </a:p>
        </p:txBody>
      </p:sp>
    </p:spTree>
    <p:extLst>
      <p:ext uri="{BB962C8B-B14F-4D97-AF65-F5344CB8AC3E}">
        <p14:creationId xmlns:p14="http://schemas.microsoft.com/office/powerpoint/2010/main" val="805789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3" rtl="0" eaLnBrk="1" latinLnBrk="0" hangingPunct="1">
        <a:spcBef>
          <a:spcPct val="0"/>
        </a:spcBef>
        <a:buNone/>
        <a:defRPr sz="4400" kern="1200">
          <a:solidFill>
            <a:schemeClr val="tx1"/>
          </a:solidFill>
          <a:latin typeface="+mj-lt"/>
          <a:ea typeface="+mj-ea"/>
          <a:cs typeface="+mj-cs"/>
        </a:defRPr>
      </a:lvl1pPr>
    </p:titleStyle>
    <p:bodyStyle>
      <a:lvl1pPr marL="342875" indent="-342875" algn="l" defTabSz="91433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5" indent="-285729" algn="l" defTabSz="91433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15" indent="-228582" algn="l" defTabSz="91433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0" indent="-228582"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46" indent="-228582"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11" indent="-228582"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78" indent="-228582"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44" indent="-228582"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09" indent="-228582"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31F50B4-367A-D54D-8C4F-8943EC54EB5F}"/>
              </a:ext>
            </a:extLst>
          </p:cNvPr>
          <p:cNvSpPr>
            <a:spLocks noGrp="1"/>
          </p:cNvSpPr>
          <p:nvPr>
            <p:ph type="title"/>
          </p:nvPr>
        </p:nvSpPr>
        <p:spPr>
          <a:xfrm>
            <a:off x="628650" y="273844"/>
            <a:ext cx="7886700" cy="994172"/>
          </a:xfrm>
          <a:prstGeom prst="rect">
            <a:avLst/>
          </a:prstGeom>
        </p:spPr>
        <p:txBody>
          <a:bodyPr vert="horz" lIns="68577" tIns="34289" rIns="68577" bIns="34289"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71C4394-D360-8442-AFFC-D8B3C0F7C893}"/>
              </a:ext>
            </a:extLst>
          </p:cNvPr>
          <p:cNvSpPr>
            <a:spLocks noGrp="1"/>
          </p:cNvSpPr>
          <p:nvPr>
            <p:ph type="body" idx="1"/>
          </p:nvPr>
        </p:nvSpPr>
        <p:spPr>
          <a:xfrm>
            <a:off x="628650" y="1369219"/>
            <a:ext cx="7886700" cy="3263504"/>
          </a:xfrm>
          <a:prstGeom prst="rect">
            <a:avLst/>
          </a:prstGeom>
        </p:spPr>
        <p:txBody>
          <a:bodyPr vert="horz" lIns="68577" tIns="34289" rIns="68577" bIns="3428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B586FE4-29FE-124F-B6A6-0A662C82E07B}"/>
              </a:ext>
            </a:extLst>
          </p:cNvPr>
          <p:cNvSpPr>
            <a:spLocks noGrp="1"/>
          </p:cNvSpPr>
          <p:nvPr>
            <p:ph type="dt" sz="half" idx="2"/>
          </p:nvPr>
        </p:nvSpPr>
        <p:spPr>
          <a:xfrm>
            <a:off x="628650" y="4767264"/>
            <a:ext cx="2057400" cy="273844"/>
          </a:xfrm>
          <a:prstGeom prst="rect">
            <a:avLst/>
          </a:prstGeom>
        </p:spPr>
        <p:txBody>
          <a:bodyPr vert="horz" lIns="68577" tIns="34289" rIns="68577" bIns="34289" rtlCol="0" anchor="ctr"/>
          <a:lstStyle>
            <a:lvl1pPr algn="l">
              <a:defRPr sz="900">
                <a:solidFill>
                  <a:schemeClr val="tx1">
                    <a:tint val="75000"/>
                  </a:schemeClr>
                </a:solidFill>
              </a:defRPr>
            </a:lvl1pPr>
          </a:lstStyle>
          <a:p>
            <a:pPr defTabSz="685766"/>
            <a:fld id="{C470AF8B-FB73-FC41-A869-C70912C616DC}" type="datetimeFigureOut">
              <a:rPr lang="en-US" smtClean="0">
                <a:solidFill>
                  <a:prstClr val="black">
                    <a:tint val="75000"/>
                  </a:prstClr>
                </a:solidFill>
              </a:rPr>
              <a:pPr defTabSz="685766"/>
              <a:t>8/26/2020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AD58CF9C-2A67-7D45-91E2-50A2C6560A37}"/>
              </a:ext>
            </a:extLst>
          </p:cNvPr>
          <p:cNvSpPr>
            <a:spLocks noGrp="1"/>
          </p:cNvSpPr>
          <p:nvPr>
            <p:ph type="ftr" sz="quarter" idx="3"/>
          </p:nvPr>
        </p:nvSpPr>
        <p:spPr>
          <a:xfrm>
            <a:off x="3028950" y="4767264"/>
            <a:ext cx="3086100" cy="273844"/>
          </a:xfrm>
          <a:prstGeom prst="rect">
            <a:avLst/>
          </a:prstGeom>
        </p:spPr>
        <p:txBody>
          <a:bodyPr vert="horz" lIns="68577" tIns="34289" rIns="68577" bIns="34289" rtlCol="0" anchor="ctr"/>
          <a:lstStyle>
            <a:lvl1pPr algn="ctr">
              <a:defRPr sz="900">
                <a:solidFill>
                  <a:schemeClr val="tx1">
                    <a:tint val="75000"/>
                  </a:schemeClr>
                </a:solidFill>
              </a:defRPr>
            </a:lvl1pPr>
          </a:lstStyle>
          <a:p>
            <a:pPr defTabSz="685766"/>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55FC6DB8-F196-3043-97A0-87008A0EA52A}"/>
              </a:ext>
            </a:extLst>
          </p:cNvPr>
          <p:cNvSpPr>
            <a:spLocks noGrp="1"/>
          </p:cNvSpPr>
          <p:nvPr>
            <p:ph type="sldNum" sz="quarter" idx="4"/>
          </p:nvPr>
        </p:nvSpPr>
        <p:spPr>
          <a:xfrm>
            <a:off x="6457950" y="4767264"/>
            <a:ext cx="2057400" cy="273844"/>
          </a:xfrm>
          <a:prstGeom prst="rect">
            <a:avLst/>
          </a:prstGeom>
        </p:spPr>
        <p:txBody>
          <a:bodyPr vert="horz" lIns="68577" tIns="34289" rIns="68577" bIns="34289" rtlCol="0" anchor="ctr"/>
          <a:lstStyle>
            <a:lvl1pPr algn="r">
              <a:defRPr sz="900">
                <a:solidFill>
                  <a:schemeClr val="tx1">
                    <a:tint val="75000"/>
                  </a:schemeClr>
                </a:solidFill>
              </a:defRPr>
            </a:lvl1pPr>
          </a:lstStyle>
          <a:p>
            <a:pPr defTabSz="685766"/>
            <a:fld id="{8B42C2EF-7665-364A-9DA4-912D9C0D766F}" type="slidenum">
              <a:rPr lang="en-US" smtClean="0">
                <a:solidFill>
                  <a:prstClr val="black">
                    <a:tint val="75000"/>
                  </a:prstClr>
                </a:solidFill>
              </a:rPr>
              <a:pPr defTabSz="685766"/>
              <a:t>‹#›</a:t>
            </a:fld>
            <a:endParaRPr lang="en-US">
              <a:solidFill>
                <a:prstClr val="black">
                  <a:tint val="75000"/>
                </a:prstClr>
              </a:solidFill>
            </a:endParaRPr>
          </a:p>
        </p:txBody>
      </p:sp>
    </p:spTree>
    <p:extLst>
      <p:ext uri="{BB962C8B-B14F-4D97-AF65-F5344CB8AC3E}">
        <p14:creationId xmlns:p14="http://schemas.microsoft.com/office/powerpoint/2010/main" val="2871333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31F50B4-367A-D54D-8C4F-8943EC54EB5F}"/>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71C4394-D360-8442-AFFC-D8B3C0F7C893}"/>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B586FE4-29FE-124F-B6A6-0A662C82E07B}"/>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C470AF8B-FB73-FC41-A869-C70912C616DC}" type="datetimeFigureOut">
              <a:rPr lang="en-US" smtClean="0">
                <a:solidFill>
                  <a:prstClr val="black">
                    <a:tint val="75000"/>
                  </a:prstClr>
                </a:solidFill>
              </a:rPr>
              <a:pPr defTabSz="685800"/>
              <a:t>8/26/2020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AD58CF9C-2A67-7D45-91E2-50A2C6560A37}"/>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5FC6DB8-F196-3043-97A0-87008A0EA52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8B42C2EF-7665-364A-9DA4-912D9C0D766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7692359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23.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emf"/><Relationship Id="rId15" Type="http://schemas.openxmlformats.org/officeDocument/2006/relationships/image" Target="../media/image13.jpe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3.em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EB17"/>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E8622D13-7260-9C48-A18A-8F05ED74D9EB}"/>
              </a:ext>
            </a:extLst>
          </p:cNvPr>
          <p:cNvPicPr>
            <a:picLocks noChangeAspect="1"/>
          </p:cNvPicPr>
          <p:nvPr/>
        </p:nvPicPr>
        <p:blipFill>
          <a:blip r:embed="rId3"/>
          <a:stretch>
            <a:fillRect/>
          </a:stretch>
        </p:blipFill>
        <p:spPr>
          <a:xfrm>
            <a:off x="0" y="-153872"/>
            <a:ext cx="9214834" cy="5297372"/>
          </a:xfrm>
          <a:prstGeom prst="rect">
            <a:avLst/>
          </a:prstGeom>
        </p:spPr>
      </p:pic>
      <p:pic>
        <p:nvPicPr>
          <p:cNvPr id="10" name="Picture 9">
            <a:extLst>
              <a:ext uri="{FF2B5EF4-FFF2-40B4-BE49-F238E27FC236}">
                <a16:creationId xmlns:a16="http://schemas.microsoft.com/office/drawing/2014/main" xmlns="" id="{5D04D488-8967-3747-B972-5C27049F14FB}"/>
              </a:ext>
            </a:extLst>
          </p:cNvPr>
          <p:cNvPicPr>
            <a:picLocks noChangeAspect="1"/>
          </p:cNvPicPr>
          <p:nvPr/>
        </p:nvPicPr>
        <p:blipFill>
          <a:blip r:embed="rId4"/>
          <a:stretch>
            <a:fillRect/>
          </a:stretch>
        </p:blipFill>
        <p:spPr>
          <a:xfrm>
            <a:off x="1143001" y="823665"/>
            <a:ext cx="6684596" cy="3342301"/>
          </a:xfrm>
          <a:prstGeom prst="rect">
            <a:avLst/>
          </a:prstGeom>
        </p:spPr>
      </p:pic>
      <p:sp>
        <p:nvSpPr>
          <p:cNvPr id="7" name="Rectangle 6"/>
          <p:cNvSpPr/>
          <p:nvPr/>
        </p:nvSpPr>
        <p:spPr>
          <a:xfrm>
            <a:off x="0" y="4530165"/>
            <a:ext cx="9214834" cy="613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GB" sz="1400">
              <a:solidFill>
                <a:prstClr val="white"/>
              </a:solidFill>
            </a:endParaRPr>
          </a:p>
        </p:txBody>
      </p:sp>
      <p:pic>
        <p:nvPicPr>
          <p:cNvPr id="16" name="Picture 15">
            <a:extLst>
              <a:ext uri="{FF2B5EF4-FFF2-40B4-BE49-F238E27FC236}">
                <a16:creationId xmlns:a16="http://schemas.microsoft.com/office/drawing/2014/main" xmlns="" id="{2848438A-392E-5E46-9204-7EAF7B76A77B}"/>
              </a:ext>
            </a:extLst>
          </p:cNvPr>
          <p:cNvPicPr>
            <a:picLocks noChangeAspect="1"/>
          </p:cNvPicPr>
          <p:nvPr/>
        </p:nvPicPr>
        <p:blipFill>
          <a:blip r:embed="rId5"/>
          <a:stretch>
            <a:fillRect/>
          </a:stretch>
        </p:blipFill>
        <p:spPr>
          <a:xfrm>
            <a:off x="1613926" y="77534"/>
            <a:ext cx="6052718" cy="866775"/>
          </a:xfrm>
          <a:prstGeom prst="rect">
            <a:avLst/>
          </a:prstGeom>
        </p:spPr>
      </p:pic>
      <p:sp>
        <p:nvSpPr>
          <p:cNvPr id="2" name="Title 1">
            <a:extLst>
              <a:ext uri="{FF2B5EF4-FFF2-40B4-BE49-F238E27FC236}">
                <a16:creationId xmlns:a16="http://schemas.microsoft.com/office/drawing/2014/main" xmlns="" id="{0A8E7D30-FDEC-2644-824D-09AA21A39F96}"/>
              </a:ext>
            </a:extLst>
          </p:cNvPr>
          <p:cNvSpPr>
            <a:spLocks noGrp="1"/>
          </p:cNvSpPr>
          <p:nvPr>
            <p:ph type="ctrTitle"/>
          </p:nvPr>
        </p:nvSpPr>
        <p:spPr>
          <a:xfrm>
            <a:off x="642665" y="104537"/>
            <a:ext cx="8195847" cy="664803"/>
          </a:xfrm>
        </p:spPr>
        <p:txBody>
          <a:bodyPr>
            <a:noAutofit/>
          </a:bodyPr>
          <a:lstStyle/>
          <a:p>
            <a:r>
              <a:rPr lang="en-US" sz="3600" dirty="0">
                <a:solidFill>
                  <a:srgbClr val="64277F"/>
                </a:solidFill>
                <a:latin typeface="Londrina Solid" pitchFamily="2" charset="77"/>
              </a:rPr>
              <a:t>NCLB Community Agreement</a:t>
            </a:r>
            <a:endParaRPr lang="en-US" sz="3600" dirty="0">
              <a:solidFill>
                <a:srgbClr val="64277F"/>
              </a:solidFill>
              <a:latin typeface="Londrina Solid" pitchFamily="2" charset="77"/>
            </a:endParaRPr>
          </a:p>
        </p:txBody>
      </p:sp>
      <p:pic>
        <p:nvPicPr>
          <p:cNvPr id="13" name="Picture 12">
            <a:extLst>
              <a:ext uri="{FF2B5EF4-FFF2-40B4-BE49-F238E27FC236}">
                <a16:creationId xmlns:a16="http://schemas.microsoft.com/office/drawing/2014/main" xmlns="" id="{E49BA026-3744-B141-80F9-885F364F7F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617" y="4585194"/>
            <a:ext cx="675498" cy="377318"/>
          </a:xfrm>
          <a:prstGeom prst="rect">
            <a:avLst/>
          </a:prstGeom>
        </p:spPr>
      </p:pic>
      <p:pic>
        <p:nvPicPr>
          <p:cNvPr id="14" name="Picture 13">
            <a:extLst>
              <a:ext uri="{FF2B5EF4-FFF2-40B4-BE49-F238E27FC236}">
                <a16:creationId xmlns:a16="http://schemas.microsoft.com/office/drawing/2014/main" xmlns="" id="{FF1339A6-C51F-2E49-9BCF-2C0C8FBA7B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7478" y="4615341"/>
            <a:ext cx="831674" cy="317024"/>
          </a:xfrm>
          <a:prstGeom prst="rect">
            <a:avLst/>
          </a:prstGeom>
        </p:spPr>
      </p:pic>
      <p:pic>
        <p:nvPicPr>
          <p:cNvPr id="15" name="Picture 14">
            <a:extLst>
              <a:ext uri="{FF2B5EF4-FFF2-40B4-BE49-F238E27FC236}">
                <a16:creationId xmlns:a16="http://schemas.microsoft.com/office/drawing/2014/main" xmlns="" id="{9E334A42-9C50-D340-B7FF-AA67AD44DF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1767" y="4543552"/>
            <a:ext cx="806045" cy="460598"/>
          </a:xfrm>
          <a:prstGeom prst="rect">
            <a:avLst/>
          </a:prstGeom>
        </p:spPr>
      </p:pic>
      <p:pic>
        <p:nvPicPr>
          <p:cNvPr id="17" name="Picture 16">
            <a:extLst>
              <a:ext uri="{FF2B5EF4-FFF2-40B4-BE49-F238E27FC236}">
                <a16:creationId xmlns:a16="http://schemas.microsoft.com/office/drawing/2014/main" xmlns="" id="{1F61CBAB-742D-7747-8431-055FFCF9CF8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6950"/>
          <a:stretch/>
        </p:blipFill>
        <p:spPr>
          <a:xfrm>
            <a:off x="2382209" y="4570735"/>
            <a:ext cx="595689" cy="494720"/>
          </a:xfrm>
          <a:prstGeom prst="rect">
            <a:avLst/>
          </a:prstGeom>
        </p:spPr>
      </p:pic>
      <p:pic>
        <p:nvPicPr>
          <p:cNvPr id="19" name="Picture 18">
            <a:extLst>
              <a:ext uri="{FF2B5EF4-FFF2-40B4-BE49-F238E27FC236}">
                <a16:creationId xmlns:a16="http://schemas.microsoft.com/office/drawing/2014/main" xmlns="" id="{3A50D9D0-C219-AF41-B776-9FC91C9C56A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76551" y="4655182"/>
            <a:ext cx="1131775" cy="237343"/>
          </a:xfrm>
          <a:prstGeom prst="rect">
            <a:avLst/>
          </a:prstGeom>
        </p:spPr>
      </p:pic>
      <p:pic>
        <p:nvPicPr>
          <p:cNvPr id="20" name="Picture 19">
            <a:extLst>
              <a:ext uri="{FF2B5EF4-FFF2-40B4-BE49-F238E27FC236}">
                <a16:creationId xmlns:a16="http://schemas.microsoft.com/office/drawing/2014/main" xmlns="" id="{CA355C80-9D4F-AA49-9ECF-A40F593A266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79688" y="4543552"/>
            <a:ext cx="460598" cy="460598"/>
          </a:xfrm>
          <a:prstGeom prst="rect">
            <a:avLst/>
          </a:prstGeom>
        </p:spPr>
      </p:pic>
      <p:pic>
        <p:nvPicPr>
          <p:cNvPr id="21" name="Picture 20">
            <a:extLst>
              <a:ext uri="{FF2B5EF4-FFF2-40B4-BE49-F238E27FC236}">
                <a16:creationId xmlns:a16="http://schemas.microsoft.com/office/drawing/2014/main" xmlns="" id="{6060503F-9C3D-1447-9BB2-C36D37710B6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76571" y="4630064"/>
            <a:ext cx="967838" cy="287577"/>
          </a:xfrm>
          <a:prstGeom prst="rect">
            <a:avLst/>
          </a:prstGeom>
        </p:spPr>
      </p:pic>
      <p:pic>
        <p:nvPicPr>
          <p:cNvPr id="23" name="Picture 22">
            <a:extLst>
              <a:ext uri="{FF2B5EF4-FFF2-40B4-BE49-F238E27FC236}">
                <a16:creationId xmlns:a16="http://schemas.microsoft.com/office/drawing/2014/main" xmlns="" id="{BFF6E34B-C078-4D4C-951E-FFF92FFCC5B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55622" y="4543552"/>
            <a:ext cx="738479" cy="460598"/>
          </a:xfrm>
          <a:prstGeom prst="rect">
            <a:avLst/>
          </a:prstGeom>
        </p:spPr>
      </p:pic>
      <p:pic>
        <p:nvPicPr>
          <p:cNvPr id="102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76552" y="2383633"/>
            <a:ext cx="3393281" cy="375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732425" y="4542871"/>
            <a:ext cx="68170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a:extLst>
              <a:ext uri="{FF2B5EF4-FFF2-40B4-BE49-F238E27FC236}">
                <a16:creationId xmlns:a16="http://schemas.microsoft.com/office/drawing/2014/main" xmlns="" id="{BFF6E34B-C078-4D4C-951E-FFF92FFCC5B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414132" y="4543552"/>
            <a:ext cx="843503" cy="460598"/>
          </a:xfrm>
          <a:prstGeom prst="rect">
            <a:avLst/>
          </a:prstGeom>
        </p:spPr>
      </p:pic>
      <p:sp>
        <p:nvSpPr>
          <p:cNvPr id="24" name="Subtitle 2">
            <a:extLst>
              <a:ext uri="{FF2B5EF4-FFF2-40B4-BE49-F238E27FC236}">
                <a16:creationId xmlns:a16="http://schemas.microsoft.com/office/drawing/2014/main" xmlns="" id="{77D25E5C-D874-BF4E-B76E-F8A90EF67E41}"/>
              </a:ext>
            </a:extLst>
          </p:cNvPr>
          <p:cNvSpPr>
            <a:spLocks noGrp="1"/>
          </p:cNvSpPr>
          <p:nvPr>
            <p:ph type="subTitle" idx="1"/>
          </p:nvPr>
        </p:nvSpPr>
        <p:spPr>
          <a:xfrm>
            <a:off x="1203386" y="4036628"/>
            <a:ext cx="6624210" cy="373511"/>
          </a:xfrm>
        </p:spPr>
        <p:txBody>
          <a:bodyPr>
            <a:noAutofit/>
          </a:bodyPr>
          <a:lstStyle/>
          <a:p>
            <a:r>
              <a:rPr lang="en-US" sz="2000" i="1" dirty="0">
                <a:solidFill>
                  <a:schemeClr val="bg1"/>
                </a:solidFill>
                <a:latin typeface="Poly" panose="02040503050400000004" pitchFamily="18" charset="77"/>
              </a:rPr>
              <a:t>www.nclbcheltenham.org.uk                         @</a:t>
            </a:r>
            <a:r>
              <a:rPr lang="en-US" sz="2000" i="1" dirty="0" err="1">
                <a:solidFill>
                  <a:schemeClr val="bg1"/>
                </a:solidFill>
                <a:latin typeface="Poly" panose="02040503050400000004" pitchFamily="18" charset="77"/>
              </a:rPr>
              <a:t>NCLBchelt</a:t>
            </a:r>
            <a:endParaRPr lang="en-US" sz="2000" i="1" dirty="0">
              <a:solidFill>
                <a:schemeClr val="bg1"/>
              </a:solidFill>
              <a:latin typeface="Poly" panose="02040503050400000004" pitchFamily="18" charset="77"/>
            </a:endParaRPr>
          </a:p>
        </p:txBody>
      </p:sp>
      <p:pic>
        <p:nvPicPr>
          <p:cNvPr id="5" name="Picture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633199" y="4114800"/>
            <a:ext cx="222424" cy="222424"/>
          </a:xfrm>
          <a:prstGeom prst="rect">
            <a:avLst/>
          </a:prstGeom>
        </p:spPr>
      </p:pic>
      <p:pic>
        <p:nvPicPr>
          <p:cNvPr id="6" name="Picture 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855622" y="4114801"/>
            <a:ext cx="220829" cy="220829"/>
          </a:xfrm>
          <a:prstGeom prst="rect">
            <a:avLst/>
          </a:prstGeom>
        </p:spPr>
      </p:pic>
      <p:pic>
        <p:nvPicPr>
          <p:cNvPr id="3" name="Picture 2" descr="Stoke Orchard &amp; Tredington Parish Council home page"/>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380551" y="4487557"/>
            <a:ext cx="763450" cy="572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36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EB17"/>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 xmlns:a16="http://schemas.microsoft.com/office/drawing/2014/main" id="{E8622D13-7260-9C48-A18A-8F05ED74D9EB}"/>
              </a:ext>
            </a:extLst>
          </p:cNvPr>
          <p:cNvPicPr>
            <a:picLocks noChangeAspect="1"/>
          </p:cNvPicPr>
          <p:nvPr/>
        </p:nvPicPr>
        <p:blipFill>
          <a:blip r:embed="rId3"/>
          <a:stretch>
            <a:fillRect/>
          </a:stretch>
        </p:blipFill>
        <p:spPr>
          <a:xfrm>
            <a:off x="0" y="-153872"/>
            <a:ext cx="9214834" cy="5297372"/>
          </a:xfrm>
          <a:prstGeom prst="rect">
            <a:avLst/>
          </a:prstGeom>
        </p:spPr>
      </p:pic>
      <p:pic>
        <p:nvPicPr>
          <p:cNvPr id="7" name="Picture 6">
            <a:extLst>
              <a:ext uri="{FF2B5EF4-FFF2-40B4-BE49-F238E27FC236}">
                <a16:creationId xmlns="" xmlns:a16="http://schemas.microsoft.com/office/drawing/2014/main" id="{03799D36-108A-C64F-91D1-E7981B5F36FE}"/>
              </a:ext>
            </a:extLst>
          </p:cNvPr>
          <p:cNvPicPr>
            <a:picLocks noChangeAspect="1"/>
          </p:cNvPicPr>
          <p:nvPr/>
        </p:nvPicPr>
        <p:blipFill>
          <a:blip r:embed="rId4"/>
          <a:stretch>
            <a:fillRect/>
          </a:stretch>
        </p:blipFill>
        <p:spPr>
          <a:xfrm>
            <a:off x="7937076" y="89699"/>
            <a:ext cx="1172909" cy="586455"/>
          </a:xfrm>
          <a:prstGeom prst="rect">
            <a:avLst/>
          </a:prstGeom>
        </p:spPr>
      </p:pic>
      <p:pic>
        <p:nvPicPr>
          <p:cNvPr id="16" name="Picture 15">
            <a:extLst>
              <a:ext uri="{FF2B5EF4-FFF2-40B4-BE49-F238E27FC236}">
                <a16:creationId xmlns="" xmlns:a16="http://schemas.microsoft.com/office/drawing/2014/main" id="{2848438A-392E-5E46-9204-7EAF7B76A77B}"/>
              </a:ext>
            </a:extLst>
          </p:cNvPr>
          <p:cNvPicPr>
            <a:picLocks noChangeAspect="1"/>
          </p:cNvPicPr>
          <p:nvPr/>
        </p:nvPicPr>
        <p:blipFill>
          <a:blip r:embed="rId5"/>
          <a:stretch>
            <a:fillRect/>
          </a:stretch>
        </p:blipFill>
        <p:spPr>
          <a:xfrm>
            <a:off x="2178846" y="221072"/>
            <a:ext cx="4579144" cy="866775"/>
          </a:xfrm>
          <a:prstGeom prst="rect">
            <a:avLst/>
          </a:prstGeom>
        </p:spPr>
      </p:pic>
      <p:sp>
        <p:nvSpPr>
          <p:cNvPr id="2" name="Title 1">
            <a:extLst>
              <a:ext uri="{FF2B5EF4-FFF2-40B4-BE49-F238E27FC236}">
                <a16:creationId xmlns="" xmlns:a16="http://schemas.microsoft.com/office/drawing/2014/main" id="{0A8E7D30-FDEC-2644-824D-09AA21A39F96}"/>
              </a:ext>
            </a:extLst>
          </p:cNvPr>
          <p:cNvSpPr>
            <a:spLocks noGrp="1"/>
          </p:cNvSpPr>
          <p:nvPr>
            <p:ph type="ctrTitle"/>
          </p:nvPr>
        </p:nvSpPr>
        <p:spPr>
          <a:xfrm>
            <a:off x="1143000" y="429428"/>
            <a:ext cx="6858000" cy="664803"/>
          </a:xfrm>
        </p:spPr>
        <p:txBody>
          <a:bodyPr>
            <a:noAutofit/>
          </a:bodyPr>
          <a:lstStyle/>
          <a:p>
            <a:r>
              <a:rPr lang="en-US" sz="5400" dirty="0">
                <a:solidFill>
                  <a:srgbClr val="64277F"/>
                </a:solidFill>
                <a:latin typeface="Londrina Solid" pitchFamily="2" charset="77"/>
              </a:rPr>
              <a:t>What is NCLB?</a:t>
            </a:r>
          </a:p>
        </p:txBody>
      </p:sp>
      <p:pic>
        <p:nvPicPr>
          <p:cNvPr id="18" name="Picture 17">
            <a:extLst>
              <a:ext uri="{FF2B5EF4-FFF2-40B4-BE49-F238E27FC236}">
                <a16:creationId xmlns="" xmlns:a16="http://schemas.microsoft.com/office/drawing/2014/main" id="{365307CA-761F-E940-BF8F-B6A927F8D08F}"/>
              </a:ext>
            </a:extLst>
          </p:cNvPr>
          <p:cNvPicPr>
            <a:picLocks noChangeAspect="1"/>
          </p:cNvPicPr>
          <p:nvPr/>
        </p:nvPicPr>
        <p:blipFill>
          <a:blip r:embed="rId6"/>
          <a:stretch>
            <a:fillRect/>
          </a:stretch>
        </p:blipFill>
        <p:spPr>
          <a:xfrm>
            <a:off x="21139" y="1228728"/>
            <a:ext cx="9144000" cy="3837605"/>
          </a:xfrm>
          <a:prstGeom prst="rect">
            <a:avLst/>
          </a:prstGeom>
        </p:spPr>
      </p:pic>
      <p:sp>
        <p:nvSpPr>
          <p:cNvPr id="6" name="TextBox 5">
            <a:extLst>
              <a:ext uri="{FF2B5EF4-FFF2-40B4-BE49-F238E27FC236}">
                <a16:creationId xmlns="" xmlns:a16="http://schemas.microsoft.com/office/drawing/2014/main" id="{F9F96A3F-3819-2E4B-AB99-BF76620CD0B1}"/>
              </a:ext>
            </a:extLst>
          </p:cNvPr>
          <p:cNvSpPr txBox="1"/>
          <p:nvPr/>
        </p:nvSpPr>
        <p:spPr>
          <a:xfrm>
            <a:off x="405924" y="1398973"/>
            <a:ext cx="8332150" cy="3624068"/>
          </a:xfrm>
          <a:prstGeom prst="rect">
            <a:avLst/>
          </a:prstGeom>
          <a:noFill/>
        </p:spPr>
        <p:txBody>
          <a:bodyPr wrap="square" lIns="68576" tIns="34289" rIns="68576" bIns="34289" rtlCol="0">
            <a:spAutoFit/>
          </a:bodyPr>
          <a:lstStyle/>
          <a:p>
            <a:pPr defTabSz="685749"/>
            <a:r>
              <a:rPr lang="en-US" sz="1500" b="1" i="1" dirty="0">
                <a:solidFill>
                  <a:srgbClr val="FBEB17"/>
                </a:solidFill>
                <a:latin typeface="Poly" panose="02040503050400000004" pitchFamily="18" charset="77"/>
                <a:cs typeface="Rubik" pitchFamily="2" charset="-79"/>
              </a:rPr>
              <a:t>Who we are…</a:t>
            </a:r>
            <a:r>
              <a:rPr lang="en-US" sz="1500" dirty="0">
                <a:solidFill>
                  <a:prstClr val="white"/>
                </a:solidFill>
                <a:latin typeface="Rubik" pitchFamily="2" charset="-79"/>
                <a:cs typeface="Rubik" pitchFamily="2" charset="-79"/>
              </a:rPr>
              <a:t/>
            </a:r>
            <a:br>
              <a:rPr lang="en-US" sz="1500" dirty="0">
                <a:solidFill>
                  <a:prstClr val="white"/>
                </a:solidFill>
                <a:latin typeface="Rubik" pitchFamily="2" charset="-79"/>
                <a:cs typeface="Rubik" pitchFamily="2" charset="-79"/>
              </a:rPr>
            </a:br>
            <a:r>
              <a:rPr lang="en-GB" sz="1400" dirty="0">
                <a:solidFill>
                  <a:prstClr val="white"/>
                </a:solidFill>
              </a:rPr>
              <a:t>No Child Left behind is a partnership of many organisations across all sectors who believe that ALL children in Cheltenham should have opportunities to thrive. Our partnership is made up of public services, such as the council, police and fire service, as well as schools, charities, housing providers and private sector organisations.</a:t>
            </a:r>
          </a:p>
          <a:p>
            <a:pPr defTabSz="685749"/>
            <a:endParaRPr lang="en-GB" sz="1500" dirty="0">
              <a:solidFill>
                <a:prstClr val="white"/>
              </a:solidFill>
              <a:latin typeface="Rubik" pitchFamily="2" charset="-79"/>
              <a:cs typeface="Rubik" pitchFamily="2" charset="-79"/>
            </a:endParaRPr>
          </a:p>
          <a:p>
            <a:pPr defTabSz="685749"/>
            <a:r>
              <a:rPr lang="en-US" sz="1500" b="1" i="1" dirty="0">
                <a:solidFill>
                  <a:srgbClr val="FBEB17"/>
                </a:solidFill>
                <a:latin typeface="Poly" panose="02040503050400000004" pitchFamily="18" charset="77"/>
                <a:cs typeface="Rubik" pitchFamily="2" charset="-79"/>
              </a:rPr>
              <a:t>What we do…</a:t>
            </a:r>
            <a:r>
              <a:rPr lang="en-US" sz="1500" dirty="0">
                <a:solidFill>
                  <a:prstClr val="white"/>
                </a:solidFill>
                <a:latin typeface="Rubik" pitchFamily="2" charset="-79"/>
                <a:cs typeface="Rubik" pitchFamily="2" charset="-79"/>
              </a:rPr>
              <a:t/>
            </a:r>
            <a:br>
              <a:rPr lang="en-US" sz="1500" dirty="0">
                <a:solidFill>
                  <a:prstClr val="white"/>
                </a:solidFill>
                <a:latin typeface="Rubik" pitchFamily="2" charset="-79"/>
                <a:cs typeface="Rubik" pitchFamily="2" charset="-79"/>
              </a:rPr>
            </a:br>
            <a:r>
              <a:rPr lang="en-GB" sz="1400" dirty="0">
                <a:solidFill>
                  <a:prstClr val="white"/>
                </a:solidFill>
              </a:rPr>
              <a:t>We work together to improve the lives of Cheltenham families by organising free activities for residents to enjoy, training staff to recognise and understand the long-term impacts of challenges such as poverty and trauma and raising awareness of issues that disproportionately affect young people living in poverty, such as criminal exploitation, period poverty and poor mental health.</a:t>
            </a:r>
          </a:p>
          <a:p>
            <a:pPr defTabSz="685749"/>
            <a:endParaRPr lang="en-GB" sz="1400" dirty="0">
              <a:solidFill>
                <a:prstClr val="white"/>
              </a:solidFill>
              <a:latin typeface="Rubik" pitchFamily="2" charset="-79"/>
              <a:cs typeface="Rubik" pitchFamily="2" charset="-79"/>
            </a:endParaRPr>
          </a:p>
          <a:p>
            <a:pPr defTabSz="685749"/>
            <a:r>
              <a:rPr lang="en-US" sz="1500" b="1" i="1" dirty="0">
                <a:solidFill>
                  <a:srgbClr val="FBEB17"/>
                </a:solidFill>
                <a:latin typeface="Poly" panose="02040503050400000004" pitchFamily="18" charset="77"/>
                <a:cs typeface="Rubik" pitchFamily="2" charset="-79"/>
              </a:rPr>
              <a:t>Why we do it…</a:t>
            </a:r>
            <a:endParaRPr lang="en-US" sz="1400" dirty="0">
              <a:solidFill>
                <a:prstClr val="white"/>
              </a:solidFill>
              <a:latin typeface="Rubik" pitchFamily="2" charset="-79"/>
              <a:cs typeface="Rubik" pitchFamily="2" charset="-79"/>
            </a:endParaRPr>
          </a:p>
          <a:p>
            <a:pPr defTabSz="685749"/>
            <a:r>
              <a:rPr lang="en-GB" sz="1400" dirty="0">
                <a:solidFill>
                  <a:prstClr val="white"/>
                </a:solidFill>
              </a:rPr>
              <a:t>Our assessment of children’s needs back in 2018 showed that in our town around 4400 children lived in poverty, and that they were statistically more likely to underachieve at school, be excluded, be a victim of crime, be known to social care, and have poor mental and physical health. We want to change this and ensure that they have what they need to overcome these barriers. </a:t>
            </a:r>
            <a:endParaRPr lang="en-US" sz="1400" dirty="0">
              <a:solidFill>
                <a:prstClr val="black"/>
              </a:solidFill>
              <a:latin typeface="Rubik" pitchFamily="2" charset="-79"/>
              <a:cs typeface="Rubik" pitchFamily="2" charset="-79"/>
            </a:endParaRPr>
          </a:p>
        </p:txBody>
      </p:sp>
    </p:spTree>
    <p:extLst>
      <p:ext uri="{BB962C8B-B14F-4D97-AF65-F5344CB8AC3E}">
        <p14:creationId xmlns:p14="http://schemas.microsoft.com/office/powerpoint/2010/main" val="2986171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72113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19157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4038</TotalTime>
  <Words>16</Words>
  <Application>Microsoft Office PowerPoint</Application>
  <PresentationFormat>On-screen Show (16:9)</PresentationFormat>
  <Paragraphs>11</Paragraphs>
  <Slides>4</Slides>
  <Notes>2</Notes>
  <HiddenSlides>0</HiddenSlides>
  <MMClips>0</MMClips>
  <ScaleCrop>false</ScaleCrop>
  <HeadingPairs>
    <vt:vector size="4" baseType="variant">
      <vt:variant>
        <vt:lpstr>Theme</vt:lpstr>
      </vt:variant>
      <vt:variant>
        <vt:i4>3</vt:i4>
      </vt:variant>
      <vt:variant>
        <vt:lpstr>Slide Titles</vt:lpstr>
      </vt:variant>
      <vt:variant>
        <vt:i4>4</vt:i4>
      </vt:variant>
    </vt:vector>
  </HeadingPairs>
  <TitlesOfParts>
    <vt:vector size="7" baseType="lpstr">
      <vt:lpstr>Office Theme</vt:lpstr>
      <vt:lpstr>1_Office Theme</vt:lpstr>
      <vt:lpstr>2_Office Theme</vt:lpstr>
      <vt:lpstr>NCLB Community Agreement</vt:lpstr>
      <vt:lpstr>What is NCLB?</vt:lpstr>
      <vt:lpstr>PowerPoint Presentation</vt:lpstr>
      <vt:lpstr>PowerPoint Presentation</vt:lpstr>
    </vt:vector>
  </TitlesOfParts>
  <Company>WODC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Tucker</dc:creator>
  <cp:lastModifiedBy>Richard Gibson</cp:lastModifiedBy>
  <cp:revision>5</cp:revision>
  <dcterms:created xsi:type="dcterms:W3CDTF">2020-08-17T13:22:53Z</dcterms:created>
  <dcterms:modified xsi:type="dcterms:W3CDTF">2020-08-26T10:59:48Z</dcterms:modified>
</cp:coreProperties>
</file>